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9" r:id="rId5"/>
    <p:sldId id="300" r:id="rId6"/>
    <p:sldId id="303" r:id="rId7"/>
    <p:sldId id="306" r:id="rId8"/>
    <p:sldId id="298" r:id="rId9"/>
    <p:sldId id="309" r:id="rId10"/>
    <p:sldId id="270" r:id="rId11"/>
    <p:sldId id="308" r:id="rId12"/>
    <p:sldId id="310" r:id="rId13"/>
    <p:sldId id="294"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879" autoAdjust="0"/>
  </p:normalViewPr>
  <p:slideViewPr>
    <p:cSldViewPr snapToGrid="0">
      <p:cViewPr varScale="1">
        <p:scale>
          <a:sx n="70" d="100"/>
          <a:sy n="70" d="100"/>
        </p:scale>
        <p:origin x="738" y="60"/>
      </p:cViewPr>
      <p:guideLst>
        <p:guide orient="horz" pos="2160"/>
        <p:guide pos="3840"/>
      </p:guideLst>
    </p:cSldViewPr>
  </p:slideViewPr>
  <p:outlineViewPr>
    <p:cViewPr>
      <p:scale>
        <a:sx n="33" d="100"/>
        <a:sy n="33" d="100"/>
      </p:scale>
      <p:origin x="0" y="-499"/>
    </p:cViewPr>
  </p:outlineViewPr>
  <p:notesTextViewPr>
    <p:cViewPr>
      <p:scale>
        <a:sx n="1" d="1"/>
        <a:sy n="1" d="1"/>
      </p:scale>
      <p:origin x="0" y="0"/>
    </p:cViewPr>
  </p:notesTextViewPr>
  <p:notesViewPr>
    <p:cSldViewPr snapToGrid="0">
      <p:cViewPr varScale="1">
        <p:scale>
          <a:sx n="58" d="100"/>
          <a:sy n="58" d="100"/>
        </p:scale>
        <p:origin x="235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5B0E32-B5E8-ABB8-8111-85B8EC8C30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CBEA51B-84EE-4022-ED15-8909CC5A91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A91314-61E5-4127-8B6D-13C983E58D8B}" type="datetimeFigureOut">
              <a:rPr lang="en-US" smtClean="0"/>
              <a:t>12/25/2023</a:t>
            </a:fld>
            <a:endParaRPr lang="en-US" dirty="0"/>
          </a:p>
        </p:txBody>
      </p:sp>
      <p:sp>
        <p:nvSpPr>
          <p:cNvPr id="4" name="Footer Placeholder 3">
            <a:extLst>
              <a:ext uri="{FF2B5EF4-FFF2-40B4-BE49-F238E27FC236}">
                <a16:creationId xmlns:a16="http://schemas.microsoft.com/office/drawing/2014/main" id="{B3272E51-A58D-6BAE-BC6A-6A72A8B119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4C89E0-2DC1-17B3-023A-4CF4DC2738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99229-3980-4402-938E-FE0E090C2DC5}" type="slidenum">
              <a:rPr lang="en-US" smtClean="0"/>
              <a:t>‹#›</a:t>
            </a:fld>
            <a:endParaRPr lang="en-US" dirty="0"/>
          </a:p>
        </p:txBody>
      </p:sp>
    </p:spTree>
    <p:extLst>
      <p:ext uri="{BB962C8B-B14F-4D97-AF65-F5344CB8AC3E}">
        <p14:creationId xmlns:p14="http://schemas.microsoft.com/office/powerpoint/2010/main" val="4161788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14B8-89E7-7342-9335-248FD4EADF1C}" type="datetimeFigureOut">
              <a:rPr lang="en-US" smtClean="0"/>
              <a:t>12/25/2023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33DE1-6F2E-B445-8653-2E5FC0D998EF}" type="slidenum">
              <a:rPr lang="en-US" smtClean="0"/>
              <a:t>‹#›</a:t>
            </a:fld>
            <a:endParaRPr lang="en-US" dirty="0"/>
          </a:p>
        </p:txBody>
      </p:sp>
    </p:spTree>
    <p:extLst>
      <p:ext uri="{BB962C8B-B14F-4D97-AF65-F5344CB8AC3E}">
        <p14:creationId xmlns:p14="http://schemas.microsoft.com/office/powerpoint/2010/main" val="8272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E33DE1-6F2E-B445-8653-2E5FC0D998EF}" type="slidenum">
              <a:rPr lang="en-US" smtClean="0"/>
              <a:t>10</a:t>
            </a:fld>
            <a:endParaRPr lang="en-US" dirty="0"/>
          </a:p>
        </p:txBody>
      </p:sp>
    </p:spTree>
    <p:extLst>
      <p:ext uri="{BB962C8B-B14F-4D97-AF65-F5344CB8AC3E}">
        <p14:creationId xmlns:p14="http://schemas.microsoft.com/office/powerpoint/2010/main" val="312683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1">
            <a:extLst>
              <a:ext uri="{FF2B5EF4-FFF2-40B4-BE49-F238E27FC236}">
                <a16:creationId xmlns:a16="http://schemas.microsoft.com/office/drawing/2014/main" id="{098C23CB-4BF7-816E-A510-D87719695ABA}"/>
              </a:ext>
            </a:extLst>
          </p:cNvPr>
          <p:cNvSpPr/>
          <p:nvPr userDrawn="1"/>
        </p:nvSpPr>
        <p:spPr>
          <a:xfrm rot="10800000">
            <a:off x="1476050" y="1379096"/>
            <a:ext cx="9239900" cy="5478904"/>
          </a:xfrm>
          <a:custGeom>
            <a:avLst/>
            <a:gdLst>
              <a:gd name="connsiteX0" fmla="*/ 5632 w 9239900"/>
              <a:gd name="connsiteY0" fmla="*/ 0 h 4886591"/>
              <a:gd name="connsiteX1" fmla="*/ 9234268 w 9239900"/>
              <a:gd name="connsiteY1" fmla="*/ 0 h 4886591"/>
              <a:gd name="connsiteX2" fmla="*/ 9239900 w 9239900"/>
              <a:gd name="connsiteY2" fmla="*/ 224751 h 4886591"/>
              <a:gd name="connsiteX3" fmla="*/ 4619950 w 9239900"/>
              <a:gd name="connsiteY3" fmla="*/ 4886591 h 4886591"/>
              <a:gd name="connsiteX4" fmla="*/ 0 w 9239900"/>
              <a:gd name="connsiteY4" fmla="*/ 224751 h 488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900" h="4886591">
                <a:moveTo>
                  <a:pt x="5632" y="0"/>
                </a:moveTo>
                <a:lnTo>
                  <a:pt x="9234268" y="0"/>
                </a:lnTo>
                <a:lnTo>
                  <a:pt x="9239900" y="224751"/>
                </a:lnTo>
                <a:cubicBezTo>
                  <a:pt x="9239900" y="2799414"/>
                  <a:pt x="7171478" y="4886591"/>
                  <a:pt x="4619950" y="4886591"/>
                </a:cubicBezTo>
                <a:cubicBezTo>
                  <a:pt x="2068422" y="4886591"/>
                  <a:pt x="0" y="2799414"/>
                  <a:pt x="0" y="224751"/>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Picture Placeholder 15">
            <a:extLst>
              <a:ext uri="{FF2B5EF4-FFF2-40B4-BE49-F238E27FC236}">
                <a16:creationId xmlns:a16="http://schemas.microsoft.com/office/drawing/2014/main" id="{E01AFF5E-2AE2-F6EE-AA93-402BFD084F39}"/>
              </a:ext>
            </a:extLst>
          </p:cNvPr>
          <p:cNvSpPr>
            <a:spLocks noGrp="1"/>
          </p:cNvSpPr>
          <p:nvPr>
            <p:ph type="pic" sz="quarter" idx="11" hasCustomPrompt="1"/>
          </p:nvPr>
        </p:nvSpPr>
        <p:spPr>
          <a:xfrm>
            <a:off x="1476700" y="1"/>
            <a:ext cx="9239250" cy="5478904"/>
          </a:xfrm>
          <a:custGeom>
            <a:avLst/>
            <a:gdLst>
              <a:gd name="connsiteX0" fmla="*/ 5307 w 9239250"/>
              <a:gd name="connsiteY0" fmla="*/ 0 h 4886324"/>
              <a:gd name="connsiteX1" fmla="*/ 9233943 w 9239250"/>
              <a:gd name="connsiteY1" fmla="*/ 0 h 4886324"/>
              <a:gd name="connsiteX2" fmla="*/ 9239250 w 9239250"/>
              <a:gd name="connsiteY2" fmla="*/ 211784 h 4886324"/>
              <a:gd name="connsiteX3" fmla="*/ 9239250 w 9239250"/>
              <a:gd name="connsiteY3" fmla="*/ 231244 h 4886324"/>
              <a:gd name="connsiteX4" fmla="*/ 9215723 w 9239250"/>
              <a:gd name="connsiteY4" fmla="*/ 701397 h 4886324"/>
              <a:gd name="connsiteX5" fmla="*/ 4857367 w 9239250"/>
              <a:gd name="connsiteY5" fmla="*/ 4880525 h 4886324"/>
              <a:gd name="connsiteX6" fmla="*/ 4630090 w 9239250"/>
              <a:gd name="connsiteY6" fmla="*/ 4886324 h 4886324"/>
              <a:gd name="connsiteX7" fmla="*/ 4609160 w 9239250"/>
              <a:gd name="connsiteY7" fmla="*/ 4886324 h 4886324"/>
              <a:gd name="connsiteX8" fmla="*/ 4381883 w 9239250"/>
              <a:gd name="connsiteY8" fmla="*/ 4880525 h 4886324"/>
              <a:gd name="connsiteX9" fmla="*/ 23528 w 9239250"/>
              <a:gd name="connsiteY9" fmla="*/ 701397 h 4886324"/>
              <a:gd name="connsiteX10" fmla="*/ 0 w 9239250"/>
              <a:gd name="connsiteY10" fmla="*/ 231247 h 4886324"/>
              <a:gd name="connsiteX11" fmla="*/ 0 w 9239250"/>
              <a:gd name="connsiteY11" fmla="*/ 211779 h 48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0" h="4886324">
                <a:moveTo>
                  <a:pt x="5307" y="0"/>
                </a:moveTo>
                <a:lnTo>
                  <a:pt x="9233943" y="0"/>
                </a:lnTo>
                <a:lnTo>
                  <a:pt x="9239250" y="211784"/>
                </a:lnTo>
                <a:lnTo>
                  <a:pt x="9239250" y="231244"/>
                </a:lnTo>
                <a:lnTo>
                  <a:pt x="9215723" y="701397"/>
                </a:lnTo>
                <a:cubicBezTo>
                  <a:pt x="8987021" y="2973800"/>
                  <a:pt x="7140923" y="4763722"/>
                  <a:pt x="4857367" y="4880525"/>
                </a:cubicBezTo>
                <a:lnTo>
                  <a:pt x="4630090" y="4886324"/>
                </a:lnTo>
                <a:lnTo>
                  <a:pt x="4609160" y="4886324"/>
                </a:lnTo>
                <a:lnTo>
                  <a:pt x="4381883" y="4880525"/>
                </a:lnTo>
                <a:cubicBezTo>
                  <a:pt x="2098327" y="4763722"/>
                  <a:pt x="252229" y="2973800"/>
                  <a:pt x="23528" y="701397"/>
                </a:cubicBezTo>
                <a:lnTo>
                  <a:pt x="0" y="231247"/>
                </a:lnTo>
                <a:lnTo>
                  <a:pt x="0" y="211779"/>
                </a:lnTo>
                <a:close/>
              </a:path>
            </a:pathLst>
          </a:custGeom>
        </p:spPr>
        <p:txBody>
          <a:bodyPr wrap="square">
            <a:noAutofit/>
          </a:bodyPr>
          <a:lstStyle>
            <a:lvl1pPr marL="0" indent="0">
              <a:buNone/>
              <a:defRPr sz="1400"/>
            </a:lvl1pPr>
          </a:lstStyle>
          <a:p>
            <a:r>
              <a:rPr lang="en-US" dirty="0"/>
              <a:t>Picture</a:t>
            </a:r>
          </a:p>
        </p:txBody>
      </p:sp>
      <p:sp>
        <p:nvSpPr>
          <p:cNvPr id="2" name="Title 1">
            <a:extLst>
              <a:ext uri="{FF2B5EF4-FFF2-40B4-BE49-F238E27FC236}">
                <a16:creationId xmlns:a16="http://schemas.microsoft.com/office/drawing/2014/main" id="{80169199-FFB3-A890-D12F-AEEC5AB5461B}"/>
              </a:ext>
            </a:extLst>
          </p:cNvPr>
          <p:cNvSpPr>
            <a:spLocks noGrp="1"/>
          </p:cNvSpPr>
          <p:nvPr>
            <p:ph type="title"/>
          </p:nvPr>
        </p:nvSpPr>
        <p:spPr>
          <a:xfrm>
            <a:off x="1883664" y="4498848"/>
            <a:ext cx="8421624" cy="2093976"/>
          </a:xfrm>
        </p:spPr>
        <p:txBody>
          <a:bodyPr>
            <a:noAutofit/>
          </a:bodyPr>
          <a:lstStyle>
            <a:lvl1pPr algn="ctr">
              <a:defRPr sz="7200" b="1" cap="all" spc="300" baseline="0"/>
            </a:lvl1pPr>
          </a:lstStyle>
          <a:p>
            <a:r>
              <a:rPr lang="en-US"/>
              <a:t>Click to edit Master title style</a:t>
            </a:r>
          </a:p>
        </p:txBody>
      </p:sp>
      <p:sp>
        <p:nvSpPr>
          <p:cNvPr id="5" name="Text Placeholder 4">
            <a:extLst>
              <a:ext uri="{FF2B5EF4-FFF2-40B4-BE49-F238E27FC236}">
                <a16:creationId xmlns:a16="http://schemas.microsoft.com/office/drawing/2014/main" id="{1F47E49B-6CDA-9B76-1FAC-07D71D057FAE}"/>
              </a:ext>
            </a:extLst>
          </p:cNvPr>
          <p:cNvSpPr>
            <a:spLocks noGrp="1"/>
          </p:cNvSpPr>
          <p:nvPr>
            <p:ph type="body" sz="quarter" idx="12"/>
          </p:nvPr>
        </p:nvSpPr>
        <p:spPr>
          <a:xfrm rot="16200000">
            <a:off x="-1545336"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
        <p:nvSpPr>
          <p:cNvPr id="7" name="Text Placeholder 4">
            <a:extLst>
              <a:ext uri="{FF2B5EF4-FFF2-40B4-BE49-F238E27FC236}">
                <a16:creationId xmlns:a16="http://schemas.microsoft.com/office/drawing/2014/main" id="{2BC1BC2F-2A80-32D5-E778-25FCC3D3B588}"/>
              </a:ext>
            </a:extLst>
          </p:cNvPr>
          <p:cNvSpPr>
            <a:spLocks noGrp="1"/>
          </p:cNvSpPr>
          <p:nvPr>
            <p:ph type="body" sz="quarter" idx="13"/>
          </p:nvPr>
        </p:nvSpPr>
        <p:spPr>
          <a:xfrm rot="16200000" flipH="1" flipV="1">
            <a:off x="9101328"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Tree>
    <p:extLst>
      <p:ext uri="{BB962C8B-B14F-4D97-AF65-F5344CB8AC3E}">
        <p14:creationId xmlns:p14="http://schemas.microsoft.com/office/powerpoint/2010/main" val="35344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A56009-3BE5-7F08-725F-41975A2103F1}"/>
              </a:ext>
            </a:extLst>
          </p:cNvPr>
          <p:cNvSpPr/>
          <p:nvPr userDrawn="1"/>
        </p:nvSpPr>
        <p:spPr>
          <a:xfrm rot="5400000">
            <a:off x="3352798" y="-2666995"/>
            <a:ext cx="5486397" cy="121919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A87F4D9-254F-4233-2472-F92D93799EAD}"/>
              </a:ext>
            </a:extLst>
          </p:cNvPr>
          <p:cNvSpPr/>
          <p:nvPr userDrawn="1"/>
        </p:nvSpPr>
        <p:spPr>
          <a:xfrm rot="16200000">
            <a:off x="-1979943" y="2261202"/>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1E18FF0-077E-6668-7400-46DBF42B8660}"/>
              </a:ext>
            </a:extLst>
          </p:cNvPr>
          <p:cNvSpPr/>
          <p:nvPr userDrawn="1"/>
        </p:nvSpPr>
        <p:spPr>
          <a:xfrm rot="5400000">
            <a:off x="2705099" y="-2705097"/>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7A6E5D-CFB0-24C1-2294-0E2E9CFC9263}"/>
              </a:ext>
            </a:extLst>
          </p:cNvPr>
          <p:cNvSpPr/>
          <p:nvPr userDrawn="1"/>
        </p:nvSpPr>
        <p:spPr>
          <a:xfrm rot="5400000">
            <a:off x="8801096" y="3467101"/>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1124712" y="2450592"/>
            <a:ext cx="4965192" cy="1965960"/>
          </a:xfrm>
        </p:spPr>
        <p:txBody>
          <a:bodyPr anchor="ctr">
            <a:noAutofit/>
          </a:bodyPr>
          <a:lstStyle>
            <a:lvl1pPr algn="r">
              <a:lnSpc>
                <a:spcPct val="100000"/>
              </a:lnSpc>
              <a:defRPr sz="7200" spc="200" baseline="0"/>
            </a:lvl1pPr>
          </a:lstStyle>
          <a:p>
            <a:r>
              <a:rPr lang="en-US"/>
              <a:t>Click to edit Master title style</a:t>
            </a:r>
            <a:endParaRPr lang="en-US" dirty="0"/>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6858000" y="2587752"/>
            <a:ext cx="4636008" cy="1691640"/>
          </a:xfrm>
        </p:spPr>
        <p:txBody>
          <a:bodyPr>
            <a:noAutofit/>
          </a:bodyPr>
          <a:lstStyle>
            <a:lvl1pPr marL="0" indent="0">
              <a:lnSpc>
                <a:spcPct val="90000"/>
              </a:lnSpc>
              <a:spcBef>
                <a:spcPts val="1000"/>
              </a:spcBef>
              <a:buNone/>
              <a:defRPr sz="2400" spc="0" baseline="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1871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89D61-DB67-1495-CBF7-35A7248D711D}"/>
              </a:ext>
            </a:extLst>
          </p:cNvPr>
          <p:cNvSpPr>
            <a:spLocks noGrp="1"/>
          </p:cNvSpPr>
          <p:nvPr>
            <p:ph type="title"/>
          </p:nvPr>
        </p:nvSpPr>
        <p:spPr>
          <a:xfrm>
            <a:off x="832104" y="868680"/>
            <a:ext cx="5266944" cy="1618488"/>
          </a:xfrm>
        </p:spPr>
        <p:txBody>
          <a:bodyPr>
            <a:noAutofit/>
          </a:bodyPr>
          <a:lstStyle>
            <a:lvl1pPr>
              <a:defRPr sz="6000" b="1"/>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D0F2D0A-BAAF-2549-FFA2-FEB8BAE1FBC7}"/>
              </a:ext>
            </a:extLst>
          </p:cNvPr>
          <p:cNvSpPr>
            <a:spLocks noGrp="1"/>
          </p:cNvSpPr>
          <p:nvPr>
            <p:ph type="body" sz="quarter" idx="13"/>
          </p:nvPr>
        </p:nvSpPr>
        <p:spPr>
          <a:xfrm>
            <a:off x="1362456" y="2980944"/>
            <a:ext cx="3383280" cy="2752344"/>
          </a:xfrm>
        </p:spPr>
        <p:txBody>
          <a:bodyPr>
            <a:normAutofit/>
          </a:bodyPr>
          <a:lstStyle>
            <a:lvl1pPr marL="0" indent="0">
              <a:lnSpc>
                <a:spcPct val="100000"/>
              </a:lnSpc>
              <a:spcBef>
                <a:spcPts val="0"/>
              </a:spcBef>
              <a:spcAft>
                <a:spcPts val="1800"/>
              </a:spcAft>
              <a:buNone/>
              <a:defRPr sz="1600"/>
            </a:lvl1pPr>
          </a:lstStyle>
          <a:p>
            <a:pPr lvl="0"/>
            <a:r>
              <a:rPr lang="en-US"/>
              <a:t>Click to edit Master text styles</a:t>
            </a:r>
          </a:p>
        </p:txBody>
      </p:sp>
      <p:sp>
        <p:nvSpPr>
          <p:cNvPr id="15" name="Picture Placeholder 14">
            <a:extLst>
              <a:ext uri="{FF2B5EF4-FFF2-40B4-BE49-F238E27FC236}">
                <a16:creationId xmlns:a16="http://schemas.microsoft.com/office/drawing/2014/main" id="{F8CD9A70-8549-CC59-2676-F55CA05BD8B4}"/>
              </a:ext>
            </a:extLst>
          </p:cNvPr>
          <p:cNvSpPr>
            <a:spLocks noGrp="1"/>
          </p:cNvSpPr>
          <p:nvPr>
            <p:ph type="pic" sz="quarter" idx="12" hasCustomPrompt="1"/>
          </p:nvPr>
        </p:nvSpPr>
        <p:spPr>
          <a:xfrm>
            <a:off x="5182717" y="0"/>
            <a:ext cx="5475288" cy="6858000"/>
          </a:xfrm>
          <a:custGeom>
            <a:avLst/>
            <a:gdLst>
              <a:gd name="connsiteX0" fmla="*/ 1725546 w 5475288"/>
              <a:gd name="connsiteY0" fmla="*/ 0 h 6858000"/>
              <a:gd name="connsiteX1" fmla="*/ 5475288 w 5475288"/>
              <a:gd name="connsiteY1" fmla="*/ 0 h 6858000"/>
              <a:gd name="connsiteX2" fmla="*/ 5475288 w 5475288"/>
              <a:gd name="connsiteY2" fmla="*/ 6858000 h 6858000"/>
              <a:gd name="connsiteX3" fmla="*/ 1725545 w 5475288"/>
              <a:gd name="connsiteY3" fmla="*/ 6858000 h 6858000"/>
              <a:gd name="connsiteX4" fmla="*/ 1441507 w 5475288"/>
              <a:gd name="connsiteY4" fmla="*/ 6616491 h 6858000"/>
              <a:gd name="connsiteX5" fmla="*/ 4994 w 5475288"/>
              <a:gd name="connsiteY5" fmla="*/ 3666742 h 6858000"/>
              <a:gd name="connsiteX6" fmla="*/ 0 w 5475288"/>
              <a:gd name="connsiteY6" fmla="*/ 3492199 h 6858000"/>
              <a:gd name="connsiteX7" fmla="*/ 0 w 5475288"/>
              <a:gd name="connsiteY7" fmla="*/ 3365801 h 6858000"/>
              <a:gd name="connsiteX8" fmla="*/ 4994 w 5475288"/>
              <a:gd name="connsiteY8" fmla="*/ 3191258 h 6858000"/>
              <a:gd name="connsiteX9" fmla="*/ 1441507 w 5475288"/>
              <a:gd name="connsiteY9" fmla="*/ 241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88" h="6858000">
                <a:moveTo>
                  <a:pt x="1725546" y="0"/>
                </a:moveTo>
                <a:lnTo>
                  <a:pt x="5475288" y="0"/>
                </a:lnTo>
                <a:lnTo>
                  <a:pt x="5475288" y="6858000"/>
                </a:lnTo>
                <a:lnTo>
                  <a:pt x="1725545" y="6858000"/>
                </a:lnTo>
                <a:lnTo>
                  <a:pt x="1441507" y="6616491"/>
                </a:lnTo>
                <a:cubicBezTo>
                  <a:pt x="604936" y="5840934"/>
                  <a:pt x="70475" y="4808520"/>
                  <a:pt x="4994" y="3666742"/>
                </a:cubicBezTo>
                <a:lnTo>
                  <a:pt x="0" y="3492199"/>
                </a:lnTo>
                <a:lnTo>
                  <a:pt x="0" y="3365801"/>
                </a:lnTo>
                <a:lnTo>
                  <a:pt x="4994" y="3191258"/>
                </a:lnTo>
                <a:cubicBezTo>
                  <a:pt x="70475" y="2049480"/>
                  <a:pt x="604936" y="1017067"/>
                  <a:pt x="1441507" y="241510"/>
                </a:cubicBezTo>
                <a:close/>
              </a:path>
            </a:pathLst>
          </a:custGeom>
        </p:spPr>
        <p:txBody>
          <a:bodyPr wrap="square" anchor="ctr">
            <a:noAutofit/>
          </a:bodyPr>
          <a:lstStyle>
            <a:lvl1pPr marL="0" indent="0" algn="ctr">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10" name="Text Placeholder 9">
            <a:extLst>
              <a:ext uri="{FF2B5EF4-FFF2-40B4-BE49-F238E27FC236}">
                <a16:creationId xmlns:a16="http://schemas.microsoft.com/office/drawing/2014/main" id="{4617BB1C-6202-0017-D4A1-6CF13039DDC2}"/>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dirty="0">
                <a:noFill/>
              </a:defRPr>
            </a:lvl1pPr>
          </a:lstStyle>
          <a:p>
            <a:pPr marL="0" lvl="0" algn="ctr"/>
            <a:r>
              <a:rPr lang="en-US"/>
              <a:t>Click to edit Master text styles</a:t>
            </a:r>
          </a:p>
        </p:txBody>
      </p:sp>
      <p:sp>
        <p:nvSpPr>
          <p:cNvPr id="2" name="Footer Placeholder 1">
            <a:extLst>
              <a:ext uri="{FF2B5EF4-FFF2-40B4-BE49-F238E27FC236}">
                <a16:creationId xmlns:a16="http://schemas.microsoft.com/office/drawing/2014/main" id="{2C895E44-8BB4-22DB-782B-DEDBE96CC513}"/>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EA7DA117-367E-3E27-5E36-1D9C826A6BFA}"/>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12950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832104" y="868680"/>
            <a:ext cx="5266944" cy="1618488"/>
          </a:xfrm>
        </p:spPr>
        <p:txBody>
          <a:bodyPr>
            <a:noAutofit/>
          </a:bodyPr>
          <a:lstStyle>
            <a:lvl1pPr>
              <a:defRPr sz="6000"/>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B04B529F-5769-6BEF-E691-6521F4ACDB73}"/>
              </a:ext>
            </a:extLst>
          </p:cNvPr>
          <p:cNvSpPr/>
          <p:nvPr userDrawn="1"/>
        </p:nvSpPr>
        <p:spPr>
          <a:xfrm>
            <a:off x="10658006" y="0"/>
            <a:ext cx="1533994" cy="623696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3CA7DC2D-7268-8F58-E0C2-6F42E98A5210}"/>
              </a:ext>
            </a:extLst>
          </p:cNvPr>
          <p:cNvSpPr>
            <a:spLocks noGrp="1"/>
          </p:cNvSpPr>
          <p:nvPr>
            <p:ph type="body" sz="quarter" idx="12"/>
          </p:nvPr>
        </p:nvSpPr>
        <p:spPr>
          <a:xfrm>
            <a:off x="1362456"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9" name="Text Placeholder 7">
            <a:extLst>
              <a:ext uri="{FF2B5EF4-FFF2-40B4-BE49-F238E27FC236}">
                <a16:creationId xmlns:a16="http://schemas.microsoft.com/office/drawing/2014/main" id="{F5746E5E-B809-F2FB-1D5F-3DEEAAE3AC82}"/>
              </a:ext>
            </a:extLst>
          </p:cNvPr>
          <p:cNvSpPr>
            <a:spLocks noGrp="1"/>
          </p:cNvSpPr>
          <p:nvPr>
            <p:ph type="body" sz="quarter" idx="13"/>
          </p:nvPr>
        </p:nvSpPr>
        <p:spPr>
          <a:xfrm>
            <a:off x="1362455"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CFC4C214-B21B-2FE4-2CFB-E32D144AAC8C}"/>
              </a:ext>
            </a:extLst>
          </p:cNvPr>
          <p:cNvSpPr>
            <a:spLocks noGrp="1"/>
          </p:cNvSpPr>
          <p:nvPr>
            <p:ph type="body" sz="quarter" idx="14"/>
          </p:nvPr>
        </p:nvSpPr>
        <p:spPr>
          <a:xfrm>
            <a:off x="448056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1" name="Text Placeholder 7">
            <a:extLst>
              <a:ext uri="{FF2B5EF4-FFF2-40B4-BE49-F238E27FC236}">
                <a16:creationId xmlns:a16="http://schemas.microsoft.com/office/drawing/2014/main" id="{4BCB0423-26CC-1866-36D6-417CE8478E0B}"/>
              </a:ext>
            </a:extLst>
          </p:cNvPr>
          <p:cNvSpPr>
            <a:spLocks noGrp="1"/>
          </p:cNvSpPr>
          <p:nvPr>
            <p:ph type="body" sz="quarter" idx="15"/>
          </p:nvPr>
        </p:nvSpPr>
        <p:spPr>
          <a:xfrm>
            <a:off x="448056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C91F37E2-352A-E656-2B44-10A08B806693}"/>
              </a:ext>
            </a:extLst>
          </p:cNvPr>
          <p:cNvSpPr>
            <a:spLocks noGrp="1"/>
          </p:cNvSpPr>
          <p:nvPr>
            <p:ph type="body" sz="quarter" idx="16"/>
          </p:nvPr>
        </p:nvSpPr>
        <p:spPr>
          <a:xfrm>
            <a:off x="758952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758952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9">
            <a:extLst>
              <a:ext uri="{FF2B5EF4-FFF2-40B4-BE49-F238E27FC236}">
                <a16:creationId xmlns:a16="http://schemas.microsoft.com/office/drawing/2014/main" id="{172931EA-341C-999B-DB4A-D602BB175D6B}"/>
              </a:ext>
            </a:extLst>
          </p:cNvPr>
          <p:cNvSpPr/>
          <p:nvPr userDrawn="1"/>
        </p:nvSpPr>
        <p:spPr>
          <a:xfrm rot="10800000" flipV="1">
            <a:off x="5903249" y="0"/>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6EA7790D-787D-B16D-4F53-AF0F195555CA}"/>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F9961C4E-0427-2EE8-F054-700072354C6B}"/>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8531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1">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2066925" y="606425"/>
            <a:ext cx="8161338" cy="5645150"/>
          </a:xfrm>
        </p:spPr>
        <p:txBody>
          <a:bodyPr anchor="ctr"/>
          <a:lstStyle>
            <a:lvl1pPr marL="0" indent="0" algn="ctr">
              <a:buNone/>
              <a:defRPr/>
            </a:lvl1pPr>
          </a:lstStyle>
          <a:p>
            <a:r>
              <a:rPr lang="en-US"/>
              <a:t>Click icon to add picture</a:t>
            </a:r>
            <a:endParaRPr lang="en-US" dirty="0"/>
          </a:p>
        </p:txBody>
      </p:sp>
      <p:sp>
        <p:nvSpPr>
          <p:cNvPr id="12" name="Text Placeholder 11">
            <a:extLst>
              <a:ext uri="{FF2B5EF4-FFF2-40B4-BE49-F238E27FC236}">
                <a16:creationId xmlns:a16="http://schemas.microsoft.com/office/drawing/2014/main" id="{59080C07-DA0E-40A9-A6C9-FEAA64B274B0}"/>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dirty="0">
                <a:noFill/>
              </a:defRPr>
            </a:lvl1pPr>
          </a:lstStyle>
          <a:p>
            <a:pPr marL="0" lvl="0" algn="ctr"/>
            <a:r>
              <a:rPr lang="en-US"/>
              <a:t>Click to edit Master text styles</a:t>
            </a:r>
          </a:p>
        </p:txBody>
      </p:sp>
    </p:spTree>
    <p:extLst>
      <p:ext uri="{BB962C8B-B14F-4D97-AF65-F5344CB8AC3E}">
        <p14:creationId xmlns:p14="http://schemas.microsoft.com/office/powerpoint/2010/main" val="39925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icture collage">
    <p:spTree>
      <p:nvGrpSpPr>
        <p:cNvPr id="1" name=""/>
        <p:cNvGrpSpPr/>
        <p:nvPr/>
      </p:nvGrpSpPr>
      <p:grpSpPr>
        <a:xfrm>
          <a:off x="0" y="0"/>
          <a:ext cx="0" cy="0"/>
          <a:chOff x="0" y="0"/>
          <a:chExt cx="0" cy="0"/>
        </a:xfrm>
      </p:grpSpPr>
      <p:sp>
        <p:nvSpPr>
          <p:cNvPr id="24" name="Picture Placeholder 4">
            <a:extLst>
              <a:ext uri="{FF2B5EF4-FFF2-40B4-BE49-F238E27FC236}">
                <a16:creationId xmlns:a16="http://schemas.microsoft.com/office/drawing/2014/main" id="{8B42AE4D-7E8A-373B-826E-ED8767EF67F5}"/>
              </a:ext>
            </a:extLst>
          </p:cNvPr>
          <p:cNvSpPr>
            <a:spLocks noGrp="1"/>
          </p:cNvSpPr>
          <p:nvPr>
            <p:ph type="pic" sz="quarter" idx="16" hasCustomPrompt="1"/>
          </p:nvPr>
        </p:nvSpPr>
        <p:spPr>
          <a:xfrm>
            <a:off x="723900" y="0"/>
            <a:ext cx="4958327" cy="6858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4A1ACA1B-89B4-3605-1B5E-989DDF75BB28}"/>
              </a:ext>
            </a:extLst>
          </p:cNvPr>
          <p:cNvSpPr>
            <a:spLocks noGrp="1"/>
          </p:cNvSpPr>
          <p:nvPr>
            <p:ph type="pic" sz="quarter" idx="15" hasCustomPrompt="1"/>
          </p:nvPr>
        </p:nvSpPr>
        <p:spPr>
          <a:xfrm>
            <a:off x="5682223" y="0"/>
            <a:ext cx="4217586" cy="3429000"/>
          </a:xfrm>
          <a:noFill/>
          <a:ln>
            <a:noFill/>
          </a:ln>
        </p:spPr>
        <p:txBody>
          <a:bodyPr>
            <a:normAutofit/>
          </a:bodyPr>
          <a:lstStyle>
            <a:lvl1pPr marL="0" indent="0">
              <a:buNone/>
              <a:defRPr sz="1400"/>
            </a:lvl1pPr>
          </a:lstStyle>
          <a:p>
            <a:r>
              <a:rPr lang="en-US" dirty="0"/>
              <a:t>Picture</a:t>
            </a:r>
          </a:p>
        </p:txBody>
      </p:sp>
      <p:sp>
        <p:nvSpPr>
          <p:cNvPr id="25" name="Picture Placeholder 4">
            <a:extLst>
              <a:ext uri="{FF2B5EF4-FFF2-40B4-BE49-F238E27FC236}">
                <a16:creationId xmlns:a16="http://schemas.microsoft.com/office/drawing/2014/main" id="{ED78AD93-CCB0-81FB-63C1-2DA4A0910147}"/>
              </a:ext>
            </a:extLst>
          </p:cNvPr>
          <p:cNvSpPr>
            <a:spLocks noGrp="1"/>
          </p:cNvSpPr>
          <p:nvPr>
            <p:ph type="pic" sz="quarter" idx="17" hasCustomPrompt="1"/>
          </p:nvPr>
        </p:nvSpPr>
        <p:spPr>
          <a:xfrm>
            <a:off x="5682226" y="3429000"/>
            <a:ext cx="4975778"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14" name="Rectangle 13">
            <a:extLst>
              <a:ext uri="{FF2B5EF4-FFF2-40B4-BE49-F238E27FC236}">
                <a16:creationId xmlns:a16="http://schemas.microsoft.com/office/drawing/2014/main" id="{925CFEFC-EFB5-3B4F-6F4A-34BD6260A636}"/>
              </a:ext>
            </a:extLst>
          </p:cNvPr>
          <p:cNvSpPr/>
          <p:nvPr userDrawn="1"/>
        </p:nvSpPr>
        <p:spPr>
          <a:xfrm>
            <a:off x="0" y="0"/>
            <a:ext cx="740745"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95BCA1-704F-DB29-FA0F-C5A61648FBA8}"/>
              </a:ext>
            </a:extLst>
          </p:cNvPr>
          <p:cNvSpPr/>
          <p:nvPr userDrawn="1"/>
        </p:nvSpPr>
        <p:spPr>
          <a:xfrm>
            <a:off x="9897797" y="3219"/>
            <a:ext cx="760207" cy="3429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59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A4F1A-2B20-5C9F-65AA-33D7C1FC6863}"/>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621792" y="606425"/>
            <a:ext cx="8161338" cy="564515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a:off x="6147816" y="4187952"/>
            <a:ext cx="6044184" cy="2066544"/>
          </a:xfrm>
        </p:spPr>
        <p:txBody>
          <a:bodyPr anchor="ctr">
            <a:noAutofit/>
          </a:bodyPr>
          <a:lstStyle>
            <a:lvl1pPr algn="ctr">
              <a:defRPr sz="60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BF1AD0C1-723A-B5D7-972E-ED8FE78335FB}"/>
              </a:ext>
            </a:extLst>
          </p:cNvPr>
          <p:cNvSpPr>
            <a:spLocks noGrp="1"/>
          </p:cNvSpPr>
          <p:nvPr>
            <p:ph type="body" sz="quarter" idx="12"/>
          </p:nvPr>
        </p:nvSpPr>
        <p:spPr>
          <a:xfrm>
            <a:off x="624144" y="4529128"/>
            <a:ext cx="6288750" cy="2328873"/>
          </a:xfrm>
          <a:custGeom>
            <a:avLst/>
            <a:gdLst>
              <a:gd name="connsiteX0" fmla="*/ 3144375 w 6288750"/>
              <a:gd name="connsiteY0" fmla="*/ 0 h 2328873"/>
              <a:gd name="connsiteX1" fmla="*/ 6162468 w 6288750"/>
              <a:gd name="connsiteY1" fmla="*/ 2032288 h 2328873"/>
              <a:gd name="connsiteX2" fmla="*/ 6288750 w 6288750"/>
              <a:gd name="connsiteY2" fmla="*/ 2328873 h 2328873"/>
              <a:gd name="connsiteX3" fmla="*/ 0 w 6288750"/>
              <a:gd name="connsiteY3" fmla="*/ 2328873 h 2328873"/>
              <a:gd name="connsiteX4" fmla="*/ 126281 w 6288750"/>
              <a:gd name="connsiteY4" fmla="*/ 2032288 h 2328873"/>
              <a:gd name="connsiteX5" fmla="*/ 3144375 w 6288750"/>
              <a:gd name="connsiteY5" fmla="*/ 0 h 23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8750" h="2328873">
                <a:moveTo>
                  <a:pt x="3144375" y="0"/>
                </a:moveTo>
                <a:cubicBezTo>
                  <a:pt x="4447628" y="0"/>
                  <a:pt x="5581235" y="821766"/>
                  <a:pt x="6162468" y="2032288"/>
                </a:cubicBezTo>
                <a:lnTo>
                  <a:pt x="6288750" y="2328873"/>
                </a:lnTo>
                <a:lnTo>
                  <a:pt x="0" y="2328873"/>
                </a:lnTo>
                <a:lnTo>
                  <a:pt x="126281" y="2032288"/>
                </a:lnTo>
                <a:cubicBezTo>
                  <a:pt x="707515" y="821766"/>
                  <a:pt x="1841122" y="0"/>
                  <a:pt x="3144375" y="0"/>
                </a:cubicBezTo>
                <a:close/>
              </a:path>
            </a:pathLst>
          </a:cu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smtClean="0">
                <a:noFill/>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US"/>
              <a:t>Click to edit Master text styles</a:t>
            </a:r>
          </a:p>
        </p:txBody>
      </p:sp>
    </p:spTree>
    <p:extLst>
      <p:ext uri="{BB962C8B-B14F-4D97-AF65-F5344CB8AC3E}">
        <p14:creationId xmlns:p14="http://schemas.microsoft.com/office/powerpoint/2010/main" val="126580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picture collage">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1" y="0"/>
            <a:ext cx="5324981" cy="3429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E99A534A-A8D8-778B-D1BE-5D75A5661063}"/>
              </a:ext>
            </a:extLst>
          </p:cNvPr>
          <p:cNvSpPr>
            <a:spLocks noGrp="1"/>
          </p:cNvSpPr>
          <p:nvPr>
            <p:ph type="pic" sz="quarter" idx="16" hasCustomPrompt="1"/>
          </p:nvPr>
        </p:nvSpPr>
        <p:spPr>
          <a:xfrm>
            <a:off x="-1" y="3429000"/>
            <a:ext cx="5324981" cy="3429000"/>
          </a:xfrm>
          <a:noFill/>
          <a:ln>
            <a:noFill/>
          </a:ln>
        </p:spPr>
        <p:txBody>
          <a:bodyPr>
            <a:normAutofit/>
          </a:bodyPr>
          <a:lstStyle>
            <a:lvl1pPr marL="0" indent="0">
              <a:buNone/>
              <a:defRPr sz="1400"/>
            </a:lvl1pPr>
          </a:lstStyle>
          <a:p>
            <a:r>
              <a:rPr lang="en-US" dirty="0"/>
              <a:t>Picture</a:t>
            </a:r>
          </a:p>
        </p:txBody>
      </p:sp>
      <p:sp>
        <p:nvSpPr>
          <p:cNvPr id="22" name="Picture Placeholder 4">
            <a:extLst>
              <a:ext uri="{FF2B5EF4-FFF2-40B4-BE49-F238E27FC236}">
                <a16:creationId xmlns:a16="http://schemas.microsoft.com/office/drawing/2014/main" id="{A5BD0C02-757A-F01D-6701-6288994C58DD}"/>
              </a:ext>
            </a:extLst>
          </p:cNvPr>
          <p:cNvSpPr>
            <a:spLocks noGrp="1"/>
          </p:cNvSpPr>
          <p:nvPr>
            <p:ph type="pic" sz="quarter" idx="15" hasCustomPrompt="1"/>
          </p:nvPr>
        </p:nvSpPr>
        <p:spPr>
          <a:xfrm>
            <a:off x="5311674" y="0"/>
            <a:ext cx="5324981" cy="3429000"/>
          </a:xfrm>
          <a:noFill/>
          <a:ln>
            <a:noFill/>
          </a:ln>
        </p:spPr>
        <p:txBody>
          <a:bodyPr>
            <a:normAutofit/>
          </a:bodyPr>
          <a:lstStyle>
            <a:lvl1pPr marL="0" indent="0">
              <a:buNone/>
              <a:defRPr sz="1400"/>
            </a:lvl1pPr>
          </a:lstStyle>
          <a:p>
            <a:r>
              <a:rPr lang="en-US" dirty="0"/>
              <a:t>Picture</a:t>
            </a:r>
          </a:p>
        </p:txBody>
      </p:sp>
      <p:sp>
        <p:nvSpPr>
          <p:cNvPr id="24" name="Picture Placeholder 4">
            <a:extLst>
              <a:ext uri="{FF2B5EF4-FFF2-40B4-BE49-F238E27FC236}">
                <a16:creationId xmlns:a16="http://schemas.microsoft.com/office/drawing/2014/main" id="{EB68A042-8AD3-B191-F6E9-95DCF5785D54}"/>
              </a:ext>
            </a:extLst>
          </p:cNvPr>
          <p:cNvSpPr>
            <a:spLocks noGrp="1"/>
          </p:cNvSpPr>
          <p:nvPr>
            <p:ph type="pic" sz="quarter" idx="17" hasCustomPrompt="1"/>
          </p:nvPr>
        </p:nvSpPr>
        <p:spPr>
          <a:xfrm>
            <a:off x="5311674" y="3429000"/>
            <a:ext cx="5324982"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958967866"/>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2160"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411E8E-845E-BA86-7934-2523CBB415A8}"/>
              </a:ext>
            </a:extLst>
          </p:cNvPr>
          <p:cNvSpPr/>
          <p:nvPr userDrawn="1"/>
        </p:nvSpPr>
        <p:spPr>
          <a:xfrm>
            <a:off x="6096000" y="685798"/>
            <a:ext cx="6095997" cy="54863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277B985B-E9EE-B7BF-8A40-7C110A908DDC}"/>
              </a:ext>
            </a:extLst>
          </p:cNvPr>
          <p:cNvSpPr>
            <a:spLocks noGrp="1"/>
          </p:cNvSpPr>
          <p:nvPr>
            <p:ph type="pic" sz="quarter" idx="10" hasCustomPrompt="1"/>
          </p:nvPr>
        </p:nvSpPr>
        <p:spPr>
          <a:xfrm>
            <a:off x="2082270" y="0"/>
            <a:ext cx="6957558" cy="6858000"/>
          </a:xfrm>
          <a:custGeom>
            <a:avLst/>
            <a:gdLst>
              <a:gd name="connsiteX0" fmla="*/ 597755 w 6957558"/>
              <a:gd name="connsiteY0" fmla="*/ 0 h 6858000"/>
              <a:gd name="connsiteX1" fmla="*/ 5108230 w 6957558"/>
              <a:gd name="connsiteY1" fmla="*/ 0 h 6858000"/>
              <a:gd name="connsiteX2" fmla="*/ 5147894 w 6957558"/>
              <a:gd name="connsiteY2" fmla="*/ 25428 h 6858000"/>
              <a:gd name="connsiteX3" fmla="*/ 6957558 w 6957558"/>
              <a:gd name="connsiteY3" fmla="*/ 3428999 h 6858000"/>
              <a:gd name="connsiteX4" fmla="*/ 5147895 w 6957558"/>
              <a:gd name="connsiteY4" fmla="*/ 6832569 h 6858000"/>
              <a:gd name="connsiteX5" fmla="*/ 5108226 w 6957558"/>
              <a:gd name="connsiteY5" fmla="*/ 6858000 h 6858000"/>
              <a:gd name="connsiteX6" fmla="*/ 597760 w 6957558"/>
              <a:gd name="connsiteY6" fmla="*/ 6858000 h 6858000"/>
              <a:gd name="connsiteX7" fmla="*/ 558091 w 6957558"/>
              <a:gd name="connsiteY7" fmla="*/ 6832569 h 6858000"/>
              <a:gd name="connsiteX8" fmla="*/ 166860 w 6957558"/>
              <a:gd name="connsiteY8" fmla="*/ 6532656 h 6858000"/>
              <a:gd name="connsiteX9" fmla="*/ 0 w 6957558"/>
              <a:gd name="connsiteY9" fmla="*/ 6379173 h 6858000"/>
              <a:gd name="connsiteX10" fmla="*/ 0 w 6957558"/>
              <a:gd name="connsiteY10" fmla="*/ 478824 h 6858000"/>
              <a:gd name="connsiteX11" fmla="*/ 166860 w 6957558"/>
              <a:gd name="connsiteY11" fmla="*/ 325342 h 6858000"/>
              <a:gd name="connsiteX12" fmla="*/ 558091 w 6957558"/>
              <a:gd name="connsiteY12" fmla="*/ 254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7558" h="6858000">
                <a:moveTo>
                  <a:pt x="597755" y="0"/>
                </a:moveTo>
                <a:lnTo>
                  <a:pt x="5108230" y="0"/>
                </a:lnTo>
                <a:lnTo>
                  <a:pt x="5147894" y="25428"/>
                </a:lnTo>
                <a:cubicBezTo>
                  <a:pt x="6239716" y="763048"/>
                  <a:pt x="6957558" y="2012193"/>
                  <a:pt x="6957558" y="3428999"/>
                </a:cubicBezTo>
                <a:cubicBezTo>
                  <a:pt x="6957558" y="4845805"/>
                  <a:pt x="6239716" y="6094949"/>
                  <a:pt x="5147895" y="6832569"/>
                </a:cubicBezTo>
                <a:lnTo>
                  <a:pt x="5108226" y="6858000"/>
                </a:lnTo>
                <a:lnTo>
                  <a:pt x="597760" y="6858000"/>
                </a:lnTo>
                <a:lnTo>
                  <a:pt x="558091" y="6832569"/>
                </a:lnTo>
                <a:cubicBezTo>
                  <a:pt x="421614" y="6740367"/>
                  <a:pt x="290979" y="6640172"/>
                  <a:pt x="166860" y="6532656"/>
                </a:cubicBezTo>
                <a:lnTo>
                  <a:pt x="0" y="6379173"/>
                </a:lnTo>
                <a:lnTo>
                  <a:pt x="0" y="478824"/>
                </a:lnTo>
                <a:lnTo>
                  <a:pt x="166860" y="325342"/>
                </a:lnTo>
                <a:cubicBezTo>
                  <a:pt x="290979" y="217826"/>
                  <a:pt x="421613" y="117631"/>
                  <a:pt x="558091" y="25428"/>
                </a:cubicBezTo>
                <a:close/>
              </a:path>
            </a:pathLst>
          </a:custGeom>
        </p:spPr>
        <p:txBody>
          <a:bodyPr wrap="square">
            <a:noAutofit/>
          </a:bodyPr>
          <a:lstStyle>
            <a:lvl1pPr marL="0" indent="0">
              <a:buNone/>
              <a:defRPr sz="1400"/>
            </a:lvl1pPr>
          </a:lstStyle>
          <a:p>
            <a:r>
              <a:rPr lang="en-US" dirty="0"/>
              <a:t>Picture</a:t>
            </a:r>
          </a:p>
        </p:txBody>
      </p:sp>
      <p:sp>
        <p:nvSpPr>
          <p:cNvPr id="4" name="Title 1">
            <a:extLst>
              <a:ext uri="{FF2B5EF4-FFF2-40B4-BE49-F238E27FC236}">
                <a16:creationId xmlns:a16="http://schemas.microsoft.com/office/drawing/2014/main" id="{63FE2B18-CA83-0C24-A1E9-1E85806643F5}"/>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endParaRPr lang="en-US" dirty="0"/>
          </a:p>
        </p:txBody>
      </p:sp>
    </p:spTree>
    <p:extLst>
      <p:ext uri="{BB962C8B-B14F-4D97-AF65-F5344CB8AC3E}">
        <p14:creationId xmlns:p14="http://schemas.microsoft.com/office/powerpoint/2010/main" val="5912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picture collage">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8B1B496C-E446-5FEB-668D-FEE5483757E1}"/>
              </a:ext>
            </a:extLst>
          </p:cNvPr>
          <p:cNvSpPr>
            <a:spLocks noGrp="1"/>
          </p:cNvSpPr>
          <p:nvPr>
            <p:ph type="pic" sz="quarter" idx="18" hasCustomPrompt="1"/>
          </p:nvPr>
        </p:nvSpPr>
        <p:spPr>
          <a:xfrm>
            <a:off x="1" y="685800"/>
            <a:ext cx="3236042" cy="3906520"/>
          </a:xfrm>
          <a:noFill/>
          <a:ln>
            <a:noFill/>
          </a:ln>
        </p:spPr>
        <p:txBody>
          <a:bodyPr>
            <a:normAutofit/>
          </a:bodyPr>
          <a:lstStyle>
            <a:lvl1pPr marL="0" indent="0">
              <a:buNone/>
              <a:defRPr sz="1400"/>
            </a:lvl1pPr>
          </a:lstStyle>
          <a:p>
            <a:r>
              <a:rPr lang="en-US" dirty="0"/>
              <a:t>Picture</a:t>
            </a:r>
          </a:p>
        </p:txBody>
      </p:sp>
      <p:sp>
        <p:nvSpPr>
          <p:cNvPr id="18" name="Picture Placeholder 4">
            <a:extLst>
              <a:ext uri="{FF2B5EF4-FFF2-40B4-BE49-F238E27FC236}">
                <a16:creationId xmlns:a16="http://schemas.microsoft.com/office/drawing/2014/main" id="{919A1258-3D7D-6780-FCF8-E9A0D8346534}"/>
              </a:ext>
            </a:extLst>
          </p:cNvPr>
          <p:cNvSpPr>
            <a:spLocks noGrp="1"/>
          </p:cNvSpPr>
          <p:nvPr>
            <p:ph type="pic" sz="quarter" idx="16" hasCustomPrompt="1"/>
          </p:nvPr>
        </p:nvSpPr>
        <p:spPr>
          <a:xfrm>
            <a:off x="1" y="4587240"/>
            <a:ext cx="3236042" cy="2270760"/>
          </a:xfrm>
          <a:noFill/>
          <a:ln>
            <a:noFill/>
          </a:ln>
        </p:spPr>
        <p:txBody>
          <a:bodyPr>
            <a:normAutofit/>
          </a:bodyPr>
          <a:lstStyle>
            <a:lvl1pPr marL="0" indent="0">
              <a:buNone/>
              <a:defRPr sz="1400"/>
            </a:lvl1pPr>
          </a:lstStyle>
          <a:p>
            <a:r>
              <a:rPr lang="en-US" dirty="0"/>
              <a:t>Picture</a:t>
            </a:r>
          </a:p>
        </p:txBody>
      </p:sp>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3236043" y="685800"/>
            <a:ext cx="4185920" cy="6172200"/>
          </a:xfrm>
          <a:noFill/>
          <a:ln>
            <a:noFill/>
          </a:ln>
        </p:spPr>
        <p:txBody>
          <a:bodyPr>
            <a:normAutofit/>
          </a:bodyPr>
          <a:lstStyle>
            <a:lvl1pPr marL="0" indent="0">
              <a:buNone/>
              <a:defRPr sz="1400"/>
            </a:lvl1pPr>
          </a:lstStyle>
          <a:p>
            <a:r>
              <a:rPr lang="en-US" dirty="0"/>
              <a:t>Picture</a:t>
            </a:r>
          </a:p>
        </p:txBody>
      </p:sp>
      <p:sp>
        <p:nvSpPr>
          <p:cNvPr id="12" name="Picture Placeholder 4">
            <a:extLst>
              <a:ext uri="{FF2B5EF4-FFF2-40B4-BE49-F238E27FC236}">
                <a16:creationId xmlns:a16="http://schemas.microsoft.com/office/drawing/2014/main" id="{A7B43A0B-3959-6EAF-113F-B4EAD2AF58F4}"/>
              </a:ext>
            </a:extLst>
          </p:cNvPr>
          <p:cNvSpPr>
            <a:spLocks noGrp="1"/>
          </p:cNvSpPr>
          <p:nvPr>
            <p:ph type="pic" sz="quarter" idx="17" hasCustomPrompt="1"/>
          </p:nvPr>
        </p:nvSpPr>
        <p:spPr>
          <a:xfrm>
            <a:off x="7421964" y="685800"/>
            <a:ext cx="3236042" cy="2270760"/>
          </a:xfrm>
          <a:noFill/>
          <a:ln>
            <a:noFill/>
          </a:ln>
        </p:spPr>
        <p:txBody>
          <a:bodyPr>
            <a:normAutofit/>
          </a:bodyPr>
          <a:lstStyle>
            <a:lvl1pPr marL="0" indent="0">
              <a:buNone/>
              <a:defRPr sz="1400"/>
            </a:lvl1pPr>
          </a:lstStyle>
          <a:p>
            <a:r>
              <a:rPr lang="en-US" dirty="0"/>
              <a:t>Picture</a:t>
            </a:r>
          </a:p>
        </p:txBody>
      </p:sp>
      <p:sp>
        <p:nvSpPr>
          <p:cNvPr id="14" name="Picture Placeholder 4">
            <a:extLst>
              <a:ext uri="{FF2B5EF4-FFF2-40B4-BE49-F238E27FC236}">
                <a16:creationId xmlns:a16="http://schemas.microsoft.com/office/drawing/2014/main" id="{0B2D2027-BC96-A53A-048B-50F70DA0779F}"/>
              </a:ext>
            </a:extLst>
          </p:cNvPr>
          <p:cNvSpPr>
            <a:spLocks noGrp="1"/>
          </p:cNvSpPr>
          <p:nvPr>
            <p:ph type="pic" sz="quarter" idx="19" hasCustomPrompt="1"/>
          </p:nvPr>
        </p:nvSpPr>
        <p:spPr>
          <a:xfrm>
            <a:off x="7421964" y="2951480"/>
            <a:ext cx="3236042" cy="390652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3" name="Rectangle 2">
            <a:extLst>
              <a:ext uri="{FF2B5EF4-FFF2-40B4-BE49-F238E27FC236}">
                <a16:creationId xmlns:a16="http://schemas.microsoft.com/office/drawing/2014/main" id="{21251642-BEBC-0776-BD8B-99D31ED3BCFA}"/>
              </a:ext>
            </a:extLst>
          </p:cNvPr>
          <p:cNvSpPr/>
          <p:nvPr userDrawn="1"/>
        </p:nvSpPr>
        <p:spPr>
          <a:xfrm rot="5400000">
            <a:off x="5753098" y="-5753100"/>
            <a:ext cx="685801" cy="12192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348800"/>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432"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guide id="6"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838200" y="823119"/>
            <a:ext cx="7377113" cy="13255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838200" y="2714625"/>
            <a:ext cx="8162925" cy="3462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8E4C4FB-34BA-9BC5-D26D-78453CE758C8}"/>
              </a:ext>
            </a:extLst>
          </p:cNvPr>
          <p:cNvSpPr>
            <a:spLocks noGrp="1"/>
          </p:cNvSpPr>
          <p:nvPr>
            <p:ph type="ftr" sz="quarter" idx="3"/>
          </p:nvPr>
        </p:nvSpPr>
        <p:spPr>
          <a:xfrm rot="5400000">
            <a:off x="9303308" y="2840600"/>
            <a:ext cx="4243390" cy="1533992"/>
          </a:xfrm>
          <a:prstGeom prst="rect">
            <a:avLst/>
          </a:prstGeom>
        </p:spPr>
        <p:txBody>
          <a:bodyPr vert="horz" lIns="91440" tIns="45720" rIns="91440" bIns="45720" rtlCol="0" anchor="ctr"/>
          <a:lstStyle>
            <a:lvl1pPr algn="ctr">
              <a:defRPr sz="1200" b="0" i="0" spc="300" baseline="0">
                <a:solidFill>
                  <a:schemeClr val="bg1"/>
                </a:solidFill>
                <a:latin typeface="+mj-lt"/>
                <a:cs typeface="Posterama" panose="020B0504020200020000"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0658006" y="5729289"/>
            <a:ext cx="1533993" cy="1127124"/>
          </a:xfrm>
          <a:prstGeom prst="rect">
            <a:avLst/>
          </a:prstGeom>
        </p:spPr>
        <p:txBody>
          <a:bodyPr vert="horz" lIns="91440" tIns="45720" rIns="91440" bIns="45720" rtlCol="0" anchor="ctr"/>
          <a:lstStyle>
            <a:lvl1pPr algn="ctr">
              <a:defRPr sz="6000" b="0" i="0">
                <a:solidFill>
                  <a:schemeClr val="bg1"/>
                </a:solidFill>
                <a:latin typeface="+mj-lt"/>
                <a:cs typeface="Posterama" panose="020B0504020200020000" pitchFamily="34" charset="0"/>
              </a:defRPr>
            </a:lvl1p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5" r:id="rId3"/>
    <p:sldLayoutId id="2147483675" r:id="rId4"/>
    <p:sldLayoutId id="2147483668" r:id="rId5"/>
    <p:sldLayoutId id="2147483676" r:id="rId6"/>
    <p:sldLayoutId id="2147483663" r:id="rId7"/>
    <p:sldLayoutId id="2147483662" r:id="rId8"/>
    <p:sldLayoutId id="2147483673" r:id="rId9"/>
    <p:sldLayoutId id="2147483677" r:id="rId10"/>
  </p:sldLayoutIdLst>
  <p:hf hdr="0" dt="0"/>
  <p:txStyles>
    <p:title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descr="Woman with blue and green hair">
            <a:extLst>
              <a:ext uri="{FF2B5EF4-FFF2-40B4-BE49-F238E27FC236}">
                <a16:creationId xmlns:a16="http://schemas.microsoft.com/office/drawing/2014/main" id="{5381C1FB-D3A3-B8EF-4D0E-C7D20AE7A81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a:stretch/>
        </p:blipFill>
        <p:spPr>
          <a:xfrm>
            <a:off x="1474851" y="0"/>
            <a:ext cx="9239250" cy="5478904"/>
          </a:xfrm>
        </p:spPr>
      </p:pic>
      <p:sp>
        <p:nvSpPr>
          <p:cNvPr id="10" name="Title 9">
            <a:extLst>
              <a:ext uri="{FF2B5EF4-FFF2-40B4-BE49-F238E27FC236}">
                <a16:creationId xmlns:a16="http://schemas.microsoft.com/office/drawing/2014/main" id="{EB566AAA-6DB2-2ABD-AF2A-E22BC1914175}"/>
              </a:ext>
            </a:extLst>
          </p:cNvPr>
          <p:cNvSpPr>
            <a:spLocks noGrp="1"/>
          </p:cNvSpPr>
          <p:nvPr>
            <p:ph type="title"/>
          </p:nvPr>
        </p:nvSpPr>
        <p:spPr>
          <a:xfrm>
            <a:off x="1883664" y="5478904"/>
            <a:ext cx="8543226" cy="1113920"/>
          </a:xfrm>
        </p:spPr>
        <p:txBody>
          <a:bodyPr/>
          <a:lstStyle/>
          <a:p>
            <a:r>
              <a:rPr lang="en-US" dirty="0"/>
              <a:t>Makeup scan</a:t>
            </a:r>
          </a:p>
        </p:txBody>
      </p:sp>
      <p:sp>
        <p:nvSpPr>
          <p:cNvPr id="4" name="Text Placeholder 3">
            <a:extLst>
              <a:ext uri="{FF2B5EF4-FFF2-40B4-BE49-F238E27FC236}">
                <a16:creationId xmlns:a16="http://schemas.microsoft.com/office/drawing/2014/main" id="{36AB6DFE-9BD7-991B-75BC-B931CC87333E}"/>
              </a:ext>
            </a:extLst>
          </p:cNvPr>
          <p:cNvSpPr>
            <a:spLocks noGrp="1"/>
          </p:cNvSpPr>
          <p:nvPr>
            <p:ph type="body" sz="quarter" idx="12"/>
          </p:nvPr>
        </p:nvSpPr>
        <p:spPr/>
        <p:txBody>
          <a:bodyPr/>
          <a:lstStyle/>
          <a:p>
            <a:r>
              <a:rPr lang="en-US" dirty="0"/>
              <a:t>MAKE UP SCAN</a:t>
            </a:r>
          </a:p>
        </p:txBody>
      </p:sp>
      <p:sp>
        <p:nvSpPr>
          <p:cNvPr id="5" name="Text Placeholder 4">
            <a:extLst>
              <a:ext uri="{FF2B5EF4-FFF2-40B4-BE49-F238E27FC236}">
                <a16:creationId xmlns:a16="http://schemas.microsoft.com/office/drawing/2014/main" id="{B5BDDE1F-4005-D053-5C6E-3DCA4DFFD623}"/>
              </a:ext>
            </a:extLst>
          </p:cNvPr>
          <p:cNvSpPr>
            <a:spLocks noGrp="1"/>
          </p:cNvSpPr>
          <p:nvPr>
            <p:ph type="body" sz="quarter" idx="13"/>
          </p:nvPr>
        </p:nvSpPr>
        <p:spPr/>
        <p:txBody>
          <a:bodyPr/>
          <a:lstStyle/>
          <a:p>
            <a:r>
              <a:rPr lang="en-US" dirty="0"/>
              <a:t>BY ARMITAHAS</a:t>
            </a:r>
          </a:p>
        </p:txBody>
      </p:sp>
    </p:spTree>
    <p:extLst>
      <p:ext uri="{BB962C8B-B14F-4D97-AF65-F5344CB8AC3E}">
        <p14:creationId xmlns:p14="http://schemas.microsoft.com/office/powerpoint/2010/main" val="31776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hidden="1">
            <a:extLst>
              <a:ext uri="{FF2B5EF4-FFF2-40B4-BE49-F238E27FC236}">
                <a16:creationId xmlns:a16="http://schemas.microsoft.com/office/drawing/2014/main" id="{F1771253-19BC-7765-6345-3FECAFEEC508}"/>
              </a:ext>
            </a:extLst>
          </p:cNvPr>
          <p:cNvSpPr>
            <a:spLocks noGrp="1"/>
          </p:cNvSpPr>
          <p:nvPr>
            <p:ph type="title" idx="4294967295"/>
          </p:nvPr>
        </p:nvSpPr>
        <p:spPr>
          <a:xfrm>
            <a:off x="0" y="823913"/>
            <a:ext cx="7377113" cy="1325562"/>
          </a:xfrm>
        </p:spPr>
        <p:txBody>
          <a:bodyPr/>
          <a:lstStyle/>
          <a:p>
            <a:r>
              <a:rPr lang="en-US" dirty="0"/>
              <a:t>Three picture collage</a:t>
            </a:r>
          </a:p>
        </p:txBody>
      </p:sp>
      <p:pic>
        <p:nvPicPr>
          <p:cNvPr id="13" name="Picture Placeholder 12" descr="Portrait of woman in wheelchair">
            <a:extLst>
              <a:ext uri="{FF2B5EF4-FFF2-40B4-BE49-F238E27FC236}">
                <a16:creationId xmlns:a16="http://schemas.microsoft.com/office/drawing/2014/main" id="{065EB661-E270-3717-50FE-323C9BB10B46}"/>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p:pic>
      <p:pic>
        <p:nvPicPr>
          <p:cNvPr id="9" name="Picture Placeholder 8" descr="Portrait of gray haired woman in ponytail">
            <a:extLst>
              <a:ext uri="{FF2B5EF4-FFF2-40B4-BE49-F238E27FC236}">
                <a16:creationId xmlns:a16="http://schemas.microsoft.com/office/drawing/2014/main" id="{204A1E95-738A-8497-D4BB-A5F6EBAE1B45}"/>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p:pic>
      <p:pic>
        <p:nvPicPr>
          <p:cNvPr id="11" name="Picture Placeholder 10" descr="Woman wearing headwrap and jacket, leaning on stair railing at edge of painted brick wall, holding and looking at cellphone">
            <a:extLst>
              <a:ext uri="{FF2B5EF4-FFF2-40B4-BE49-F238E27FC236}">
                <a16:creationId xmlns:a16="http://schemas.microsoft.com/office/drawing/2014/main" id="{DBDB9887-B987-5511-9E05-D36530534214}"/>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p:pic>
      <p:sp>
        <p:nvSpPr>
          <p:cNvPr id="2" name="Footer Placeholder 1">
            <a:extLst>
              <a:ext uri="{FF2B5EF4-FFF2-40B4-BE49-F238E27FC236}">
                <a16:creationId xmlns:a16="http://schemas.microsoft.com/office/drawing/2014/main" id="{0912BB41-F713-A255-332A-8AB8DA56DAF5}"/>
              </a:ext>
            </a:extLst>
          </p:cNvPr>
          <p:cNvSpPr>
            <a:spLocks noGrp="1"/>
          </p:cNvSpPr>
          <p:nvPr>
            <p:ph type="ftr" sz="quarter" idx="10"/>
          </p:nvPr>
        </p:nvSpPr>
        <p:spPr/>
        <p:txBody>
          <a:bodyPr/>
          <a:lstStyle/>
          <a:p>
            <a:r>
              <a:rPr lang="en-US" dirty="0"/>
              <a:t>ARMITAHAS</a:t>
            </a:r>
          </a:p>
        </p:txBody>
      </p:sp>
    </p:spTree>
    <p:extLst>
      <p:ext uri="{BB962C8B-B14F-4D97-AF65-F5344CB8AC3E}">
        <p14:creationId xmlns:p14="http://schemas.microsoft.com/office/powerpoint/2010/main" val="159743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394-3F59-0BE7-F02A-B3171D9CB9B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78D27A57-CB01-0C89-ED58-19BC65750FDA}"/>
              </a:ext>
            </a:extLst>
          </p:cNvPr>
          <p:cNvSpPr>
            <a:spLocks noGrp="1"/>
          </p:cNvSpPr>
          <p:nvPr>
            <p:ph type="body" sz="quarter" idx="17"/>
          </p:nvPr>
        </p:nvSpPr>
        <p:spPr/>
        <p:txBody>
          <a:bodyPr/>
          <a:lstStyle/>
          <a:p>
            <a:r>
              <a:rPr lang="en-US" noProof="1"/>
              <a:t>AUTHOR : ArmitAhas</a:t>
            </a:r>
          </a:p>
          <a:p>
            <a:endParaRPr lang="en-US" noProof="1"/>
          </a:p>
          <a:p>
            <a:r>
              <a:rPr lang="en-US" noProof="1"/>
              <a:t>    Double-A AI</a:t>
            </a:r>
          </a:p>
        </p:txBody>
      </p:sp>
    </p:spTree>
    <p:extLst>
      <p:ext uri="{BB962C8B-B14F-4D97-AF65-F5344CB8AC3E}">
        <p14:creationId xmlns:p14="http://schemas.microsoft.com/office/powerpoint/2010/main" val="14931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681979" y="882327"/>
            <a:ext cx="5266944" cy="1618488"/>
          </a:xfrm>
        </p:spPr>
        <p:txBody>
          <a:bodyPr/>
          <a:lstStyle/>
          <a:p>
            <a:r>
              <a:rPr lang="en-US" sz="4400" dirty="0"/>
              <a:t>ABOUT </a:t>
            </a:r>
            <a:br>
              <a:rPr lang="en-US" sz="4400" dirty="0"/>
            </a:br>
            <a:r>
              <a:rPr lang="en-US" sz="4400" dirty="0"/>
              <a:t>makeup scan</a:t>
            </a:r>
          </a:p>
        </p:txBody>
      </p:sp>
      <p:sp>
        <p:nvSpPr>
          <p:cNvPr id="6" name="Text Placeholder 5">
            <a:extLst>
              <a:ext uri="{FF2B5EF4-FFF2-40B4-BE49-F238E27FC236}">
                <a16:creationId xmlns:a16="http://schemas.microsoft.com/office/drawing/2014/main" id="{0E806B8F-01D6-34B4-655B-C01DE0A85BC2}"/>
              </a:ext>
            </a:extLst>
          </p:cNvPr>
          <p:cNvSpPr>
            <a:spLocks noGrp="1"/>
          </p:cNvSpPr>
          <p:nvPr>
            <p:ph type="body" sz="quarter" idx="13"/>
          </p:nvPr>
        </p:nvSpPr>
        <p:spPr/>
        <p:txBody>
          <a:bodyPr/>
          <a:lstStyle/>
          <a:p>
            <a:r>
              <a:rPr lang="en-US" b="0" i="0" dirty="0">
                <a:solidFill>
                  <a:schemeClr val="bg2"/>
                </a:solidFill>
                <a:effectLst/>
                <a:latin typeface="Arial" panose="020B0604020202020204" pitchFamily="34" charset="0"/>
              </a:rPr>
              <a:t>An app that uses image recognition and color analysis to identify and detect makeup palettes from your input images</a:t>
            </a:r>
          </a:p>
          <a:p>
            <a:pPr algn="r"/>
            <a:r>
              <a:rPr lang="fa-IR" sz="2000" b="0" i="0" dirty="0">
                <a:solidFill>
                  <a:schemeClr val="bg2"/>
                </a:solidFill>
                <a:effectLst/>
                <a:latin typeface="Arial" panose="020B0604020202020204" pitchFamily="34" charset="0"/>
              </a:rPr>
              <a:t>ی</a:t>
            </a:r>
            <a:r>
              <a:rPr lang="ar-SA" sz="2000" b="0" i="0" dirty="0">
                <a:solidFill>
                  <a:schemeClr val="bg2"/>
                </a:solidFill>
                <a:effectLst/>
                <a:latin typeface="Arial" panose="020B0604020202020204" pitchFamily="34" charset="0"/>
              </a:rPr>
              <a:t>ک برنامه که از شناسایی تصویر و تجزیه و تحلیل رنگ برای شناسایی و تشخیص پالت های آرایشی از تصاویر ورودی استفاده می کند.</a:t>
            </a:r>
            <a:endParaRPr lang="en-US" sz="2000" dirty="0">
              <a:solidFill>
                <a:schemeClr val="bg2"/>
              </a:solidFill>
            </a:endParaRPr>
          </a:p>
        </p:txBody>
      </p:sp>
      <p:pic>
        <p:nvPicPr>
          <p:cNvPr id="7" name="Picture Placeholder 14" descr="Person with a nose piercing and a large yellow coat">
            <a:extLst>
              <a:ext uri="{FF2B5EF4-FFF2-40B4-BE49-F238E27FC236}">
                <a16:creationId xmlns:a16="http://schemas.microsoft.com/office/drawing/2014/main" id="{192A35B2-EB5E-F79D-56AA-AA890EBA68F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a16="http://schemas.microsoft.com/office/drawing/2014/main" id="{95E9C426-5FD2-109B-23C2-141F149C402F}"/>
              </a:ext>
            </a:extLst>
          </p:cNvPr>
          <p:cNvSpPr>
            <a:spLocks noGrp="1"/>
          </p:cNvSpPr>
          <p:nvPr>
            <p:ph type="body" sz="quarter" idx="14"/>
          </p:nvPr>
        </p:nvSpPr>
        <p:spPr/>
        <p:txBody>
          <a:bodyPr/>
          <a:lstStyle/>
          <a:p>
            <a:endParaRPr lang="en-US" dirty="0"/>
          </a:p>
        </p:txBody>
      </p:sp>
      <p:sp>
        <p:nvSpPr>
          <p:cNvPr id="3" name="Footer Placeholder 2">
            <a:extLst>
              <a:ext uri="{FF2B5EF4-FFF2-40B4-BE49-F238E27FC236}">
                <a16:creationId xmlns:a16="http://schemas.microsoft.com/office/drawing/2014/main" id="{FB20A2B9-A294-E13C-A812-DC32A0438957}"/>
              </a:ext>
            </a:extLst>
          </p:cNvPr>
          <p:cNvSpPr>
            <a:spLocks noGrp="1"/>
          </p:cNvSpPr>
          <p:nvPr>
            <p:ph type="ftr" sz="quarter" idx="10"/>
          </p:nvPr>
        </p:nvSpPr>
        <p:spPr/>
        <p:txBody>
          <a:bodyPr/>
          <a:lstStyle/>
          <a:p>
            <a:r>
              <a:rPr lang="en-US" dirty="0"/>
              <a:t>ARMITAHAS</a:t>
            </a:r>
          </a:p>
        </p:txBody>
      </p:sp>
    </p:spTree>
    <p:extLst>
      <p:ext uri="{BB962C8B-B14F-4D97-AF65-F5344CB8AC3E}">
        <p14:creationId xmlns:p14="http://schemas.microsoft.com/office/powerpoint/2010/main" val="86365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descr="Standing woman in bright yellow coat">
            <a:extLst>
              <a:ext uri="{FF2B5EF4-FFF2-40B4-BE49-F238E27FC236}">
                <a16:creationId xmlns:a16="http://schemas.microsoft.com/office/drawing/2014/main" id="{A9412E29-8636-EE7E-9F3B-679E8099799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p:pic>
      <p:sp>
        <p:nvSpPr>
          <p:cNvPr id="12" name="Title 11">
            <a:extLst>
              <a:ext uri="{FF2B5EF4-FFF2-40B4-BE49-F238E27FC236}">
                <a16:creationId xmlns:a16="http://schemas.microsoft.com/office/drawing/2014/main" id="{82F75CA4-45C3-7BAD-A63C-CAD0D5BB0F12}"/>
              </a:ext>
            </a:extLst>
          </p:cNvPr>
          <p:cNvSpPr>
            <a:spLocks noGrp="1"/>
          </p:cNvSpPr>
          <p:nvPr>
            <p:ph type="title"/>
          </p:nvPr>
        </p:nvSpPr>
        <p:spPr/>
        <p:txBody>
          <a:bodyPr/>
          <a:lstStyle/>
          <a:p>
            <a:r>
              <a:rPr lang="en-US" dirty="0"/>
              <a:t>MAKEUP SCAN</a:t>
            </a:r>
          </a:p>
        </p:txBody>
      </p:sp>
      <p:sp>
        <p:nvSpPr>
          <p:cNvPr id="16" name="Text Placeholder 15">
            <a:extLst>
              <a:ext uri="{FF2B5EF4-FFF2-40B4-BE49-F238E27FC236}">
                <a16:creationId xmlns:a16="http://schemas.microsoft.com/office/drawing/2014/main" id="{712EE257-083F-E8F3-C077-B5A583C3B99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0445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1E7C-9A3E-04BD-0B42-9D922F917A69}"/>
              </a:ext>
            </a:extLst>
          </p:cNvPr>
          <p:cNvSpPr>
            <a:spLocks noGrp="1"/>
          </p:cNvSpPr>
          <p:nvPr>
            <p:ph type="title"/>
          </p:nvPr>
        </p:nvSpPr>
        <p:spPr>
          <a:xfrm>
            <a:off x="1130808" y="1616509"/>
            <a:ext cx="4965192" cy="3624981"/>
          </a:xfrm>
        </p:spPr>
        <p:txBody>
          <a:bodyPr/>
          <a:lstStyle/>
          <a:p>
            <a:pPr algn="l"/>
            <a:r>
              <a:rPr lang="en-US" sz="1400" b="0" i="0" dirty="0">
                <a:effectLst/>
                <a:latin typeface="Arial" panose="020B0604020202020204" pitchFamily="34" charset="0"/>
              </a:rPr>
              <a:t>A user-friendly application that utilizes advanced image recognition and color analysis algorithms to accurately identify and detect various makeup palettes from the images that the user uploads or captures.</a:t>
            </a:r>
            <a:br>
              <a:rPr lang="en-US" sz="1400" b="0" i="0" dirty="0">
                <a:effectLst/>
                <a:latin typeface="Arial" panose="020B0604020202020204" pitchFamily="34" charset="0"/>
              </a:rPr>
            </a:br>
            <a:r>
              <a:rPr lang="en-US" sz="1400" b="0" i="0" dirty="0">
                <a:effectLst/>
                <a:latin typeface="Arial" panose="020B0604020202020204" pitchFamily="34" charset="0"/>
              </a:rPr>
              <a:t>A convenient and easy-to-use application that leverages state-of-the-art image recognition and color analysis techniques to precisely identify and detect different types of makeup palettes from the images that the user either uploads from their device or captures with their camera.</a:t>
            </a:r>
            <a:br>
              <a:rPr lang="en-US" sz="1400" b="0" i="0" dirty="0">
                <a:effectLst/>
                <a:latin typeface="Arial" panose="020B0604020202020204" pitchFamily="34" charset="0"/>
              </a:rPr>
            </a:br>
            <a:endParaRPr lang="en-US" sz="1400" dirty="0"/>
          </a:p>
        </p:txBody>
      </p:sp>
      <p:sp>
        <p:nvSpPr>
          <p:cNvPr id="3" name="Text Placeholder 2">
            <a:extLst>
              <a:ext uri="{FF2B5EF4-FFF2-40B4-BE49-F238E27FC236}">
                <a16:creationId xmlns:a16="http://schemas.microsoft.com/office/drawing/2014/main" id="{DE4E8488-9080-ADFE-E450-A76D0C258238}"/>
              </a:ext>
            </a:extLst>
          </p:cNvPr>
          <p:cNvSpPr>
            <a:spLocks noGrp="1"/>
          </p:cNvSpPr>
          <p:nvPr>
            <p:ph type="body" sz="quarter" idx="17"/>
          </p:nvPr>
        </p:nvSpPr>
        <p:spPr>
          <a:xfrm>
            <a:off x="6844353" y="1616509"/>
            <a:ext cx="4636008" cy="3275461"/>
          </a:xfrm>
        </p:spPr>
        <p:txBody>
          <a:bodyPr/>
          <a:lstStyle/>
          <a:p>
            <a:pPr algn="r"/>
            <a:r>
              <a:rPr lang="ar-SA" sz="2000" b="0" i="0" dirty="0">
                <a:effectLst/>
                <a:latin typeface="Arial" panose="020B0604020202020204" pitchFamily="34" charset="0"/>
              </a:rPr>
              <a:t>یک برنامه کاربرپسند که از الگوریتم های پیشرفته شناسایی تصویر و تجزیه و تحلیل رنگ برای شناسایی و تشخیص دقیق پالت های آرایشی مختلف از تصاویری که کاربر آپلود یا ثبت می کند استفاده می کند. یک برنامه راحت و آسان برای استفاده که از تکنیک های شناسایی تصویر و تجزیه و تحلیل رنگ پیشرفته برای شناسایی و تشخیص دقیق انواع مختلف پالت های آرایشی از تصاویری که کاربر از دستگاه خود آپلود یا با دوربین خود ثبت می کند بهره می برد.</a:t>
            </a:r>
            <a:endParaRPr lang="en-US" sz="2000" dirty="0"/>
          </a:p>
        </p:txBody>
      </p:sp>
    </p:spTree>
    <p:extLst>
      <p:ext uri="{BB962C8B-B14F-4D97-AF65-F5344CB8AC3E}">
        <p14:creationId xmlns:p14="http://schemas.microsoft.com/office/powerpoint/2010/main" val="79634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hidden="1">
            <a:extLst>
              <a:ext uri="{FF2B5EF4-FFF2-40B4-BE49-F238E27FC236}">
                <a16:creationId xmlns:a16="http://schemas.microsoft.com/office/drawing/2014/main" id="{F55449A1-C39A-3535-307E-1DCD5B6DC0A4}"/>
              </a:ext>
            </a:extLst>
          </p:cNvPr>
          <p:cNvSpPr>
            <a:spLocks noGrp="1"/>
          </p:cNvSpPr>
          <p:nvPr>
            <p:ph type="title" idx="4294967295"/>
          </p:nvPr>
        </p:nvSpPr>
        <p:spPr>
          <a:xfrm>
            <a:off x="0" y="823913"/>
            <a:ext cx="7377113" cy="1325562"/>
          </a:xfrm>
        </p:spPr>
        <p:txBody>
          <a:bodyPr/>
          <a:lstStyle/>
          <a:p>
            <a:r>
              <a:rPr lang="en-US" dirty="0"/>
              <a:t>Five picture collage</a:t>
            </a:r>
          </a:p>
        </p:txBody>
      </p:sp>
      <p:pic>
        <p:nvPicPr>
          <p:cNvPr id="11" name="Picture Placeholder 10" descr="Overhead of sprinkle cake and slices">
            <a:extLst>
              <a:ext uri="{FF2B5EF4-FFF2-40B4-BE49-F238E27FC236}">
                <a16:creationId xmlns:a16="http://schemas.microsoft.com/office/drawing/2014/main" id="{DBDB9887-B987-5511-9E05-D36530534214}"/>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a:stretch/>
        </p:blipFill>
        <p:spPr/>
      </p:pic>
      <p:pic>
        <p:nvPicPr>
          <p:cNvPr id="9" name="Picture Placeholder 8" descr="Woman posing in front of flower wall">
            <a:extLst>
              <a:ext uri="{FF2B5EF4-FFF2-40B4-BE49-F238E27FC236}">
                <a16:creationId xmlns:a16="http://schemas.microsoft.com/office/drawing/2014/main" id="{204A1E95-738A-8497-D4BB-A5F6EBAE1B45}"/>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p:pic>
      <p:pic>
        <p:nvPicPr>
          <p:cNvPr id="15" name="Picture Placeholder 14" descr="Couple dancing">
            <a:extLst>
              <a:ext uri="{FF2B5EF4-FFF2-40B4-BE49-F238E27FC236}">
                <a16:creationId xmlns:a16="http://schemas.microsoft.com/office/drawing/2014/main" id="{D8D8F051-A47D-A5D0-898B-AFFDF6F74105}"/>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p:pic>
      <p:pic>
        <p:nvPicPr>
          <p:cNvPr id="13" name="Picture Placeholder 12" descr="Graduates tossing caps into the air">
            <a:extLst>
              <a:ext uri="{FF2B5EF4-FFF2-40B4-BE49-F238E27FC236}">
                <a16:creationId xmlns:a16="http://schemas.microsoft.com/office/drawing/2014/main" id="{065EB661-E270-3717-50FE-323C9BB10B46}"/>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p:pic>
      <p:pic>
        <p:nvPicPr>
          <p:cNvPr id="10" name="Picture Placeholder 9" descr="Woman in sleeveless bridal gown">
            <a:extLst>
              <a:ext uri="{FF2B5EF4-FFF2-40B4-BE49-F238E27FC236}">
                <a16:creationId xmlns:a16="http://schemas.microsoft.com/office/drawing/2014/main" id="{67930C8B-1C4C-693E-787B-8D196A14F509}"/>
              </a:ext>
            </a:extLst>
          </p:cNvPr>
          <p:cNvPicPr>
            <a:picLocks noGrp="1" noChangeAspect="1"/>
          </p:cNvPicPr>
          <p:nvPr>
            <p:ph type="pic" sz="quarter" idx="19"/>
          </p:nvPr>
        </p:nvPicPr>
        <p:blipFill rotWithShape="1">
          <a:blip r:embed="rId6">
            <a:extLst>
              <a:ext uri="{28A0092B-C50C-407E-A947-70E740481C1C}">
                <a14:useLocalDpi xmlns:a14="http://schemas.microsoft.com/office/drawing/2010/main" val="0"/>
              </a:ext>
            </a:extLst>
          </a:blip>
          <a:srcRect/>
          <a:stretch/>
        </p:blipFill>
        <p:spPr/>
      </p:pic>
      <p:sp>
        <p:nvSpPr>
          <p:cNvPr id="2" name="Footer Placeholder 1">
            <a:extLst>
              <a:ext uri="{FF2B5EF4-FFF2-40B4-BE49-F238E27FC236}">
                <a16:creationId xmlns:a16="http://schemas.microsoft.com/office/drawing/2014/main" id="{0912BB41-F713-A255-332A-8AB8DA56DAF5}"/>
              </a:ext>
            </a:extLst>
          </p:cNvPr>
          <p:cNvSpPr>
            <a:spLocks noGrp="1"/>
          </p:cNvSpPr>
          <p:nvPr>
            <p:ph type="ftr" sz="quarter" idx="10"/>
          </p:nvPr>
        </p:nvSpPr>
        <p:spPr/>
        <p:txBody>
          <a:bodyPr/>
          <a:lstStyle/>
          <a:p>
            <a:r>
              <a:rPr lang="en-US" dirty="0"/>
              <a:t>ARMITAHAS</a:t>
            </a:r>
          </a:p>
        </p:txBody>
      </p:sp>
    </p:spTree>
    <p:extLst>
      <p:ext uri="{BB962C8B-B14F-4D97-AF65-F5344CB8AC3E}">
        <p14:creationId xmlns:p14="http://schemas.microsoft.com/office/powerpoint/2010/main" val="662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6BE5-E91C-E262-F77E-2183775B0B9C}"/>
              </a:ext>
            </a:extLst>
          </p:cNvPr>
          <p:cNvSpPr>
            <a:spLocks noGrp="1"/>
          </p:cNvSpPr>
          <p:nvPr>
            <p:ph type="title"/>
          </p:nvPr>
        </p:nvSpPr>
        <p:spPr/>
        <p:txBody>
          <a:bodyPr/>
          <a:lstStyle/>
          <a:p>
            <a:r>
              <a:rPr lang="en-US" dirty="0"/>
              <a:t>MAKEUP SCAN</a:t>
            </a:r>
          </a:p>
        </p:txBody>
      </p:sp>
      <p:sp>
        <p:nvSpPr>
          <p:cNvPr id="4" name="Text Placeholder 3">
            <a:extLst>
              <a:ext uri="{FF2B5EF4-FFF2-40B4-BE49-F238E27FC236}">
                <a16:creationId xmlns:a16="http://schemas.microsoft.com/office/drawing/2014/main" id="{400428E5-EAF9-111C-8402-BD3D3E129EB5}"/>
              </a:ext>
            </a:extLst>
          </p:cNvPr>
          <p:cNvSpPr>
            <a:spLocks noGrp="1"/>
          </p:cNvSpPr>
          <p:nvPr>
            <p:ph type="body" sz="quarter" idx="14"/>
          </p:nvPr>
        </p:nvSpPr>
        <p:spPr/>
        <p:txBody>
          <a:bodyPr/>
          <a:lstStyle/>
          <a:p>
            <a:endParaRPr lang="en-US"/>
          </a:p>
        </p:txBody>
      </p:sp>
      <p:sp>
        <p:nvSpPr>
          <p:cNvPr id="5" name="TextBox 4">
            <a:extLst>
              <a:ext uri="{FF2B5EF4-FFF2-40B4-BE49-F238E27FC236}">
                <a16:creationId xmlns:a16="http://schemas.microsoft.com/office/drawing/2014/main" id="{DEEF00CF-63E3-65FD-D1B5-8378CBA86022}"/>
              </a:ext>
            </a:extLst>
          </p:cNvPr>
          <p:cNvSpPr txBox="1"/>
          <p:nvPr/>
        </p:nvSpPr>
        <p:spPr>
          <a:xfrm>
            <a:off x="2811439" y="1528549"/>
            <a:ext cx="6673755" cy="1754326"/>
          </a:xfrm>
          <a:prstGeom prst="rect">
            <a:avLst/>
          </a:prstGeom>
          <a:noFill/>
        </p:spPr>
        <p:txBody>
          <a:bodyPr wrap="square" rtlCol="0">
            <a:spAutoFit/>
          </a:bodyPr>
          <a:lstStyle/>
          <a:p>
            <a:r>
              <a:rPr lang="en-US" b="0" i="0" dirty="0">
                <a:solidFill>
                  <a:schemeClr val="bg1"/>
                </a:solidFill>
                <a:effectLst/>
                <a:latin typeface="Arial" panose="020B0604020202020204" pitchFamily="34" charset="0"/>
              </a:rPr>
              <a:t> </a:t>
            </a:r>
            <a:r>
              <a:rPr lang="en-US" b="1" i="0" dirty="0">
                <a:solidFill>
                  <a:schemeClr val="bg1"/>
                </a:solidFill>
                <a:effectLst/>
                <a:latin typeface="Arial" panose="020B0604020202020204" pitchFamily="34" charset="0"/>
              </a:rPr>
              <a:t>Psychological analysis of colors</a:t>
            </a:r>
            <a:r>
              <a:rPr lang="en-US" b="0" i="0" dirty="0">
                <a:solidFill>
                  <a:schemeClr val="bg1"/>
                </a:solidFill>
                <a:effectLst/>
                <a:latin typeface="Arial" panose="020B0604020202020204" pitchFamily="34" charset="0"/>
              </a:rPr>
              <a:t>: Some people may be interested to know why beauty models use specific colors for their makeup and what effect they have on their emotions and behavior and their audience. For example, red color can indicate energy, power, passion and enthusiasm and blue color can indicate calmness, trust and honesty</a:t>
            </a:r>
            <a:endParaRPr lang="en-US" dirty="0">
              <a:solidFill>
                <a:schemeClr val="bg1"/>
              </a:solidFill>
            </a:endParaRPr>
          </a:p>
        </p:txBody>
      </p:sp>
      <p:sp>
        <p:nvSpPr>
          <p:cNvPr id="6" name="TextBox 5">
            <a:extLst>
              <a:ext uri="{FF2B5EF4-FFF2-40B4-BE49-F238E27FC236}">
                <a16:creationId xmlns:a16="http://schemas.microsoft.com/office/drawing/2014/main" id="{31FA063B-08C0-FB73-6541-493FB5F69572}"/>
              </a:ext>
            </a:extLst>
          </p:cNvPr>
          <p:cNvSpPr txBox="1"/>
          <p:nvPr/>
        </p:nvSpPr>
        <p:spPr>
          <a:xfrm>
            <a:off x="2906973" y="3725839"/>
            <a:ext cx="6155140" cy="1477328"/>
          </a:xfrm>
          <a:prstGeom prst="rect">
            <a:avLst/>
          </a:prstGeom>
          <a:noFill/>
        </p:spPr>
        <p:txBody>
          <a:bodyPr wrap="square" rtlCol="0">
            <a:spAutoFit/>
          </a:bodyPr>
          <a:lstStyle/>
          <a:p>
            <a:pPr algn="r"/>
            <a:r>
              <a:rPr lang="ar-SA" b="1" i="0" dirty="0">
                <a:solidFill>
                  <a:schemeClr val="bg1">
                    <a:lumMod val="95000"/>
                  </a:schemeClr>
                </a:solidFill>
                <a:effectLst/>
                <a:latin typeface="Arial" panose="020B0604020202020204" pitchFamily="34" charset="0"/>
              </a:rPr>
              <a:t>تحلیل روانشناسی رنگ‌ها: </a:t>
            </a:r>
            <a:r>
              <a:rPr lang="ar-SA" b="0" i="0" dirty="0">
                <a:solidFill>
                  <a:schemeClr val="bg1">
                    <a:lumMod val="95000"/>
                  </a:schemeClr>
                </a:solidFill>
                <a:effectLst/>
                <a:latin typeface="Arial" panose="020B0604020202020204" pitchFamily="34" charset="0"/>
              </a:rPr>
              <a:t>برخی از مردم ممکن است علاقه‌مند باشند بدانند مدل‌های زیبایی چرا از رنگ‌های خاصی برای آرایش خود استفاده می‌کنند و چه تأثیری بر روی احساسات و رفتار آن‌ها و مخاطبانشان دارد. برای مثال، رنگ قرمز می‌تواند نشان‌دهنده‌ی انرژی، قدرت، شور و شوق باشد و رنگ آبی می‌تواند نشان‌دهنده‌ی آرامش، اعتماد و صداقت باشد.</a:t>
            </a:r>
            <a:endParaRPr lang="en-US" dirty="0">
              <a:solidFill>
                <a:schemeClr val="bg1">
                  <a:lumMod val="95000"/>
                </a:schemeClr>
              </a:solidFill>
            </a:endParaRPr>
          </a:p>
        </p:txBody>
      </p:sp>
    </p:spTree>
    <p:extLst>
      <p:ext uri="{BB962C8B-B14F-4D97-AF65-F5344CB8AC3E}">
        <p14:creationId xmlns:p14="http://schemas.microsoft.com/office/powerpoint/2010/main" val="260632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hidden="1">
            <a:extLst>
              <a:ext uri="{FF2B5EF4-FFF2-40B4-BE49-F238E27FC236}">
                <a16:creationId xmlns:a16="http://schemas.microsoft.com/office/drawing/2014/main" id="{92ED2572-D35A-A2D9-D0A1-140A28144952}"/>
              </a:ext>
            </a:extLst>
          </p:cNvPr>
          <p:cNvSpPr>
            <a:spLocks noGrp="1"/>
          </p:cNvSpPr>
          <p:nvPr>
            <p:ph type="title" idx="4294967295"/>
          </p:nvPr>
        </p:nvSpPr>
        <p:spPr>
          <a:xfrm>
            <a:off x="0" y="823913"/>
            <a:ext cx="7377113" cy="1325562"/>
          </a:xfrm>
        </p:spPr>
        <p:txBody>
          <a:bodyPr/>
          <a:lstStyle/>
          <a:p>
            <a:r>
              <a:rPr lang="en-US" dirty="0"/>
              <a:t>Four picture collage</a:t>
            </a:r>
          </a:p>
        </p:txBody>
      </p:sp>
      <p:pic>
        <p:nvPicPr>
          <p:cNvPr id="9" name="Picture Placeholder 8" descr="Colored handbags on display">
            <a:extLst>
              <a:ext uri="{FF2B5EF4-FFF2-40B4-BE49-F238E27FC236}">
                <a16:creationId xmlns:a16="http://schemas.microsoft.com/office/drawing/2014/main" id="{204A1E95-738A-8497-D4BB-A5F6EBAE1B45}"/>
              </a:ext>
            </a:extLst>
          </p:cNvPr>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a:stretch/>
        </p:blipFill>
        <p:spPr/>
      </p:pic>
      <p:pic>
        <p:nvPicPr>
          <p:cNvPr id="11" name="Picture Placeholder 10" descr="Row of pink cans">
            <a:extLst>
              <a:ext uri="{FF2B5EF4-FFF2-40B4-BE49-F238E27FC236}">
                <a16:creationId xmlns:a16="http://schemas.microsoft.com/office/drawing/2014/main" id="{DBDB9887-B987-5511-9E05-D36530534214}"/>
              </a:ext>
            </a:extLst>
          </p:cNvPr>
          <p:cNvPicPr>
            <a:picLocks noGrp="1" noChangeAspect="1"/>
          </p:cNvPicPr>
          <p:nvPr>
            <p:ph type="pic" idx="16"/>
          </p:nvPr>
        </p:nvPicPr>
        <p:blipFill rotWithShape="1">
          <a:blip r:embed="rId3">
            <a:extLst>
              <a:ext uri="{28A0092B-C50C-407E-A947-70E740481C1C}">
                <a14:useLocalDpi xmlns:a14="http://schemas.microsoft.com/office/drawing/2010/main" val="0"/>
              </a:ext>
            </a:extLst>
          </a:blip>
          <a:srcRect/>
          <a:stretch/>
        </p:blipFill>
        <p:spPr/>
      </p:pic>
      <p:pic>
        <p:nvPicPr>
          <p:cNvPr id="13" name="Picture Placeholder 12" descr="Makeup in shades of pink and purple heaped on white surface">
            <a:extLst>
              <a:ext uri="{FF2B5EF4-FFF2-40B4-BE49-F238E27FC236}">
                <a16:creationId xmlns:a16="http://schemas.microsoft.com/office/drawing/2014/main" id="{065EB661-E270-3717-50FE-323C9BB10B46}"/>
              </a:ext>
            </a:extLst>
          </p:cNvPr>
          <p:cNvPicPr>
            <a:picLocks noGrp="1" noChangeAspect="1"/>
          </p:cNvPicPr>
          <p:nvPr>
            <p:ph type="pic" idx="15"/>
          </p:nvPr>
        </p:nvPicPr>
        <p:blipFill rotWithShape="1">
          <a:blip r:embed="rId4">
            <a:extLst>
              <a:ext uri="{28A0092B-C50C-407E-A947-70E740481C1C}">
                <a14:useLocalDpi xmlns:a14="http://schemas.microsoft.com/office/drawing/2010/main" val="0"/>
              </a:ext>
            </a:extLst>
          </a:blip>
          <a:srcRect/>
          <a:stretch/>
        </p:blipFill>
        <p:spPr/>
      </p:pic>
      <p:pic>
        <p:nvPicPr>
          <p:cNvPr id="15" name="Picture Placeholder 14" descr="One pair of yellow shoes on yellow background">
            <a:extLst>
              <a:ext uri="{FF2B5EF4-FFF2-40B4-BE49-F238E27FC236}">
                <a16:creationId xmlns:a16="http://schemas.microsoft.com/office/drawing/2014/main" id="{D8D8F051-A47D-A5D0-898B-AFFDF6F74105}"/>
              </a:ext>
            </a:extLst>
          </p:cNvPr>
          <p:cNvPicPr>
            <a:picLocks noGrp="1" noChangeAspect="1"/>
          </p:cNvPicPr>
          <p:nvPr>
            <p:ph type="pic" idx="17"/>
          </p:nvPr>
        </p:nvPicPr>
        <p:blipFill>
          <a:blip r:embed="rId5">
            <a:extLst>
              <a:ext uri="{28A0092B-C50C-407E-A947-70E740481C1C}">
                <a14:useLocalDpi xmlns:a14="http://schemas.microsoft.com/office/drawing/2010/main" val="0"/>
              </a:ext>
            </a:extLst>
          </a:blip>
          <a:srcRect/>
          <a:stretch/>
        </p:blipFill>
        <p:spPr/>
      </p:pic>
      <p:sp>
        <p:nvSpPr>
          <p:cNvPr id="2" name="Footer Placeholder 1">
            <a:extLst>
              <a:ext uri="{FF2B5EF4-FFF2-40B4-BE49-F238E27FC236}">
                <a16:creationId xmlns:a16="http://schemas.microsoft.com/office/drawing/2014/main" id="{0912BB41-F713-A255-332A-8AB8DA56DAF5}"/>
              </a:ext>
            </a:extLst>
          </p:cNvPr>
          <p:cNvSpPr>
            <a:spLocks noGrp="1"/>
          </p:cNvSpPr>
          <p:nvPr>
            <p:ph type="ftr" sz="quarter" idx="10"/>
          </p:nvPr>
        </p:nvSpPr>
        <p:spPr/>
        <p:txBody>
          <a:bodyPr/>
          <a:lstStyle/>
          <a:p>
            <a:r>
              <a:rPr lang="en-US" dirty="0"/>
              <a:t>ARMITAHAS</a:t>
            </a:r>
          </a:p>
        </p:txBody>
      </p:sp>
    </p:spTree>
    <p:extLst>
      <p:ext uri="{BB962C8B-B14F-4D97-AF65-F5344CB8AC3E}">
        <p14:creationId xmlns:p14="http://schemas.microsoft.com/office/powerpoint/2010/main" val="199767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D36A3E-F51D-1419-9B16-F3CEF0751080}"/>
              </a:ext>
            </a:extLst>
          </p:cNvPr>
          <p:cNvSpPr>
            <a:spLocks noGrp="1"/>
          </p:cNvSpPr>
          <p:nvPr>
            <p:ph type="body" sz="quarter" idx="12"/>
          </p:nvPr>
        </p:nvSpPr>
        <p:spPr/>
        <p:txBody>
          <a:bodyPr/>
          <a:lstStyle/>
          <a:p>
            <a:endParaRPr lang="en-US" dirty="0"/>
          </a:p>
        </p:txBody>
      </p:sp>
      <p:sp>
        <p:nvSpPr>
          <p:cNvPr id="6" name="TextBox 5">
            <a:extLst>
              <a:ext uri="{FF2B5EF4-FFF2-40B4-BE49-F238E27FC236}">
                <a16:creationId xmlns:a16="http://schemas.microsoft.com/office/drawing/2014/main" id="{65669E12-9A9B-92F4-C278-5EE0BE9C56F4}"/>
              </a:ext>
            </a:extLst>
          </p:cNvPr>
          <p:cNvSpPr txBox="1"/>
          <p:nvPr/>
        </p:nvSpPr>
        <p:spPr>
          <a:xfrm>
            <a:off x="183745" y="743408"/>
            <a:ext cx="6114196" cy="2308324"/>
          </a:xfrm>
          <a:prstGeom prst="rect">
            <a:avLst/>
          </a:prstGeom>
          <a:noFill/>
        </p:spPr>
        <p:txBody>
          <a:bodyPr wrap="square">
            <a:spAutoFit/>
          </a:bodyPr>
          <a:lstStyle/>
          <a:p>
            <a:r>
              <a:rPr lang="en-US" sz="2400" b="1" i="0" dirty="0">
                <a:solidFill>
                  <a:schemeClr val="bg1"/>
                </a:solidFill>
                <a:effectLst/>
                <a:latin typeface="Arial" panose="020B0604020202020204" pitchFamily="34" charset="0"/>
              </a:rPr>
              <a:t>Inspiration from beauty models </a:t>
            </a:r>
            <a:r>
              <a:rPr lang="en-US" sz="2400" b="0" i="0" dirty="0">
                <a:solidFill>
                  <a:schemeClr val="bg1"/>
                </a:solidFill>
                <a:effectLst/>
                <a:latin typeface="Arial" panose="020B0604020202020204" pitchFamily="34" charset="0"/>
              </a:rPr>
              <a:t>: Some people may like to see what makeup and colors beauty models choose for themselves and get inspired by them and change their makeup according to their taste, personality and face shape</a:t>
            </a:r>
            <a:endParaRPr lang="en-US" sz="2400" dirty="0">
              <a:solidFill>
                <a:schemeClr val="bg1"/>
              </a:solidFill>
            </a:endParaRPr>
          </a:p>
        </p:txBody>
      </p:sp>
      <p:sp>
        <p:nvSpPr>
          <p:cNvPr id="9" name="Text Placeholder 5">
            <a:extLst>
              <a:ext uri="{FF2B5EF4-FFF2-40B4-BE49-F238E27FC236}">
                <a16:creationId xmlns:a16="http://schemas.microsoft.com/office/drawing/2014/main" id="{FFBD6D61-8ED2-C22E-82D5-6CD4D6BB145C}"/>
              </a:ext>
            </a:extLst>
          </p:cNvPr>
          <p:cNvSpPr txBox="1">
            <a:spLocks/>
          </p:cNvSpPr>
          <p:nvPr/>
        </p:nvSpPr>
        <p:spPr>
          <a:xfrm>
            <a:off x="6912894" y="3429001"/>
            <a:ext cx="4033019" cy="2818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ar-SA" sz="2400" b="1" dirty="0">
                <a:solidFill>
                  <a:schemeClr val="tx1"/>
                </a:solidFill>
                <a:latin typeface="Arial" panose="020B0604020202020204" pitchFamily="34" charset="0"/>
                <a:cs typeface="B Badr" panose="00000400000000000000" pitchFamily="2" charset="-78"/>
              </a:rPr>
              <a:t>الهام‌گیری از مدل‌های زیبایی</a:t>
            </a:r>
            <a:r>
              <a:rPr lang="ar-SA" sz="2400" dirty="0">
                <a:solidFill>
                  <a:schemeClr val="tx1"/>
                </a:solidFill>
                <a:latin typeface="Arial" panose="020B0604020202020204" pitchFamily="34" charset="0"/>
                <a:cs typeface="B Badr" panose="00000400000000000000" pitchFamily="2" charset="-78"/>
              </a:rPr>
              <a:t>: برخی از مردم ممکن است دوست داشته باشند ببینند مدل‌های زیبایی چه آرایشی و رنگی را برای خود انتخاب می‌کنند تا از آن‌ها الهام بگیرند و آرایش خود را با توجه به سلیقه، شخصیت و فرم صورت خود تغییر دهند.</a:t>
            </a:r>
            <a:endParaRPr lang="en-US" sz="2400" dirty="0"/>
          </a:p>
        </p:txBody>
      </p:sp>
    </p:spTree>
    <p:extLst>
      <p:ext uri="{BB962C8B-B14F-4D97-AF65-F5344CB8AC3E}">
        <p14:creationId xmlns:p14="http://schemas.microsoft.com/office/powerpoint/2010/main" val="163016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EDEB9B-E29F-1CE2-3E31-6F4D64B9CD3C}"/>
              </a:ext>
            </a:extLst>
          </p:cNvPr>
          <p:cNvSpPr>
            <a:spLocks noGrp="1"/>
          </p:cNvSpPr>
          <p:nvPr>
            <p:ph type="body" sz="quarter" idx="13"/>
          </p:nvPr>
        </p:nvSpPr>
        <p:spPr>
          <a:xfrm>
            <a:off x="1362455" y="832513"/>
            <a:ext cx="3240026" cy="3589362"/>
          </a:xfrm>
        </p:spPr>
        <p:txBody>
          <a:bodyPr/>
          <a:lstStyle/>
          <a:p>
            <a:r>
              <a:rPr lang="en-US" sz="2000" b="1" i="0" dirty="0">
                <a:effectLst/>
                <a:latin typeface="Arial" panose="020B0604020202020204" pitchFamily="34" charset="0"/>
              </a:rPr>
              <a:t>Entertainment and curiosity: </a:t>
            </a:r>
            <a:r>
              <a:rPr lang="en-US" sz="2000" b="0" i="0" dirty="0">
                <a:effectLst/>
                <a:latin typeface="Arial" panose="020B0604020202020204" pitchFamily="34" charset="0"/>
              </a:rPr>
              <a:t>Some people may just like to see what makeup and colors beauty models choose for themselves and what difference they have with ordinary and common makeup. This may give them a sense of variety and revision.</a:t>
            </a:r>
            <a:endParaRPr lang="en-US" sz="2000" dirty="0"/>
          </a:p>
        </p:txBody>
      </p:sp>
      <p:sp>
        <p:nvSpPr>
          <p:cNvPr id="8" name="Text Placeholder 7">
            <a:extLst>
              <a:ext uri="{FF2B5EF4-FFF2-40B4-BE49-F238E27FC236}">
                <a16:creationId xmlns:a16="http://schemas.microsoft.com/office/drawing/2014/main" id="{1F6CB788-4BA9-FB88-084B-9A045FC9DC2A}"/>
              </a:ext>
            </a:extLst>
          </p:cNvPr>
          <p:cNvSpPr>
            <a:spLocks noGrp="1"/>
          </p:cNvSpPr>
          <p:nvPr>
            <p:ph type="body" sz="quarter" idx="17"/>
          </p:nvPr>
        </p:nvSpPr>
        <p:spPr>
          <a:xfrm>
            <a:off x="6003603" y="2866030"/>
            <a:ext cx="3240026" cy="3589362"/>
          </a:xfrm>
        </p:spPr>
        <p:txBody>
          <a:bodyPr/>
          <a:lstStyle/>
          <a:p>
            <a:pPr algn="r"/>
            <a:r>
              <a:rPr lang="ar-SA" sz="2000" b="0" i="0" dirty="0">
                <a:effectLst/>
                <a:latin typeface="Arial" panose="020B0604020202020204" pitchFamily="34" charset="0"/>
              </a:rPr>
              <a:t>سرگرمی و کنجکاوی: برخی از مردم ممکن است فقط به دلیل سرگرمی و کنجکاوی دوست داشته باشند ببینند مدل‌های زیبایی چه آرایشی و رنگی را برای خود انتخاب می‌کنند و چه تفاوتی با آرایش‌های معمولی و رایج دارند. این ممکن است به آن‌ها احساس تنوع و تجدید نظر بدهد.</a:t>
            </a:r>
            <a:endParaRPr lang="en-US" sz="2000" dirty="0"/>
          </a:p>
        </p:txBody>
      </p:sp>
      <p:sp>
        <p:nvSpPr>
          <p:cNvPr id="9" name="Footer Placeholder 8">
            <a:extLst>
              <a:ext uri="{FF2B5EF4-FFF2-40B4-BE49-F238E27FC236}">
                <a16:creationId xmlns:a16="http://schemas.microsoft.com/office/drawing/2014/main" id="{DA2C082E-A027-A410-11E4-89B7E853F737}"/>
              </a:ext>
            </a:extLst>
          </p:cNvPr>
          <p:cNvSpPr>
            <a:spLocks noGrp="1"/>
          </p:cNvSpPr>
          <p:nvPr>
            <p:ph type="ftr" sz="quarter" idx="10"/>
          </p:nvPr>
        </p:nvSpPr>
        <p:spPr/>
        <p:txBody>
          <a:bodyPr/>
          <a:lstStyle/>
          <a:p>
            <a:r>
              <a:rPr lang="en-US" dirty="0"/>
              <a:t>ARMITAHAS</a:t>
            </a:r>
          </a:p>
        </p:txBody>
      </p:sp>
    </p:spTree>
    <p:extLst>
      <p:ext uri="{BB962C8B-B14F-4D97-AF65-F5344CB8AC3E}">
        <p14:creationId xmlns:p14="http://schemas.microsoft.com/office/powerpoint/2010/main" val="2598747560"/>
      </p:ext>
    </p:extLst>
  </p:cSld>
  <p:clrMapOvr>
    <a:masterClrMapping/>
  </p:clrMapOvr>
</p:sld>
</file>

<file path=ppt/theme/theme1.xml><?xml version="1.0" encoding="utf-8"?>
<a:theme xmlns:a="http://schemas.openxmlformats.org/drawingml/2006/main" name="Office Theme">
  <a:themeElements>
    <a:clrScheme name="Modern Simple">
      <a:dk1>
        <a:srgbClr val="000000"/>
      </a:dk1>
      <a:lt1>
        <a:srgbClr val="FFFFFF"/>
      </a:lt1>
      <a:dk2>
        <a:srgbClr val="44546A"/>
      </a:dk2>
      <a:lt2>
        <a:srgbClr val="E7E6E6"/>
      </a:lt2>
      <a:accent1>
        <a:srgbClr val="042B2F"/>
      </a:accent1>
      <a:accent2>
        <a:srgbClr val="6C898B"/>
      </a:accent2>
      <a:accent3>
        <a:srgbClr val="E0C902"/>
      </a:accent3>
      <a:accent4>
        <a:srgbClr val="FFD7E3"/>
      </a:accent4>
      <a:accent5>
        <a:srgbClr val="F1A5B6"/>
      </a:accent5>
      <a:accent6>
        <a:srgbClr val="3E8FB5"/>
      </a:accent6>
      <a:hlink>
        <a:srgbClr val="0563C1"/>
      </a:hlink>
      <a:folHlink>
        <a:srgbClr val="954F72"/>
      </a:folHlink>
    </a:clrScheme>
    <a:fontScheme name="Custom 16">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graphy-Portfolio-Modern-Simple-tm66699876_Win32_SD_v7" id="{4AA2ACCA-B009-4CB1-AF91-ED253710ECB5}" vid="{50808ED2-2E5F-4EAF-A3C3-5F8B4C3D1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47A5A8-F3F5-47F8-8F60-4514C35DD3DF}">
  <ds:schemaRefs>
    <ds:schemaRef ds:uri="http://schemas.microsoft.com/sharepoint/v3/contenttype/forms"/>
  </ds:schemaRefs>
</ds:datastoreItem>
</file>

<file path=customXml/itemProps2.xml><?xml version="1.0" encoding="utf-8"?>
<ds:datastoreItem xmlns:ds="http://schemas.openxmlformats.org/officeDocument/2006/customXml" ds:itemID="{214A8A11-C8C0-4056-9649-207026349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F3A1DDB-B66F-44A7-AD4A-A127D760B3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Photography portfolio (modern simple)</Template>
  <TotalTime>59</TotalTime>
  <Words>543</Words>
  <Application>Microsoft Office PowerPoint</Application>
  <PresentationFormat>Widescreen</PresentationFormat>
  <Paragraphs>29</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Posterama</vt:lpstr>
      <vt:lpstr>Office Theme</vt:lpstr>
      <vt:lpstr>Makeup scan</vt:lpstr>
      <vt:lpstr>ABOUT  makeup scan</vt:lpstr>
      <vt:lpstr>MAKEUP SCAN</vt:lpstr>
      <vt:lpstr>A user-friendly application that utilizes advanced image recognition and color analysis algorithms to accurately identify and detect various makeup palettes from the images that the user uploads or captures. A convenient and easy-to-use application that leverages state-of-the-art image recognition and color analysis techniques to precisely identify and detect different types of makeup palettes from the images that the user either uploads from their device or captures with their camera. </vt:lpstr>
      <vt:lpstr>Five picture collage</vt:lpstr>
      <vt:lpstr>MAKEUP SCAN</vt:lpstr>
      <vt:lpstr>Four picture collage</vt:lpstr>
      <vt:lpstr>PowerPoint Presentation</vt:lpstr>
      <vt:lpstr>PowerPoint Presentation</vt:lpstr>
      <vt:lpstr>Three picture collage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up scan</dc:title>
  <dc:creator>Ellen Davidson</dc:creator>
  <cp:lastModifiedBy>Ellen Davidson</cp:lastModifiedBy>
  <cp:revision>6</cp:revision>
  <dcterms:created xsi:type="dcterms:W3CDTF">2023-12-25T10:06:40Z</dcterms:created>
  <dcterms:modified xsi:type="dcterms:W3CDTF">2023-12-25T16:13:36Z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